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3" r:id="rId6"/>
    <p:sldId id="1666" r:id="rId7"/>
    <p:sldId id="321" r:id="rId8"/>
    <p:sldId id="1668" r:id="rId9"/>
    <p:sldId id="1669" r:id="rId10"/>
    <p:sldId id="1672" r:id="rId11"/>
    <p:sldId id="1673" r:id="rId12"/>
    <p:sldId id="1670" r:id="rId13"/>
    <p:sldId id="1671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1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50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60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ippm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-stamp-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878"/>
            <a:ext cx="7543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Draft defines extensions for STAMP (is not a new protocol)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Update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Extensions are not specific to SR, document should be renamed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Does not introduce any new security issue with this draft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Use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200" dirty="0"/>
              <a:t>Move Receive Counter and other Response message fields to Section 4.1 from 3.2</a:t>
            </a:r>
          </a:p>
          <a:p>
            <a:pPr lvl="2"/>
            <a:r>
              <a:rPr lang="en-CA" sz="1200" dirty="0"/>
              <a:t>Explain how the counters and sequence numbers are used to do loss measurement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Extend ICMP for direct-mode loss measurement – out of scope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draft-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gandhi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-spring-stamp-</a:t>
            </a:r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srpm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with IPv6 header</a:t>
            </a:r>
          </a:p>
          <a:p>
            <a:pPr lvl="1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Path”, and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 lvl="1"/>
            <a:r>
              <a:rPr lang="en-US" sz="1200" dirty="0"/>
              <a:t>Similar to the widely deployed synthetic packet loss metric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/>
            <a:r>
              <a:rPr lang="en-US" sz="1200" dirty="0"/>
              <a:t>Indicate packet loss is direct-mode loss </a:t>
            </a:r>
          </a:p>
          <a:p>
            <a:pPr lvl="1"/>
            <a:r>
              <a:rPr lang="en-US" sz="1200" dirty="0"/>
              <a:t>Use test packet term for query message </a:t>
            </a:r>
          </a:p>
          <a:p>
            <a:pPr lvl="1"/>
            <a:r>
              <a:rPr lang="en-US" sz="1200" dirty="0"/>
              <a:t>H/W timestamps required -&gt; H/W timestamps recommended </a:t>
            </a:r>
          </a:p>
          <a:p>
            <a:pPr lvl="1"/>
            <a:r>
              <a:rPr lang="en-CA" sz="1200" dirty="0"/>
              <a:t>IPv6 address ::1/128 or ::FFFF:127/104</a:t>
            </a:r>
          </a:p>
          <a:p>
            <a:pPr lvl="1"/>
            <a:r>
              <a:rPr lang="en-CA" sz="1200" dirty="0"/>
              <a:t>Clarify - Section 4.1.4.2 and 4.2.2.2 depict the packet format with word “as needed” for inner IP Header</a:t>
            </a:r>
          </a:p>
          <a:p>
            <a:pPr lvl="1"/>
            <a:r>
              <a:rPr lang="en-CA" sz="1200" dirty="0"/>
              <a:t>Different 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73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In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poll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1"/>
            <a:ext cx="7772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Delay and synthetic Loss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7738"/>
            <a:ext cx="8001000" cy="3543300"/>
          </a:xfrm>
        </p:spPr>
        <p:txBody>
          <a:bodyPr/>
          <a:lstStyle/>
          <a:p>
            <a:pPr marL="0" indent="0">
              <a:lnSpc>
                <a:spcPts val="17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delay, synthetic loss and direct-mode loss measurements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Links and end-to-end SR Paths for SR-MPLS and SRv6 data planes</a:t>
            </a:r>
          </a:p>
          <a:p>
            <a:pPr>
              <a:lnSpc>
                <a:spcPts val="17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7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-stamp-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STAMP for Segment Routing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lvl="1">
              <a:lnSpc>
                <a:spcPts val="17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TLVs to carry Destination Node Address and Return Path</a:t>
            </a:r>
          </a:p>
          <a:p>
            <a:pPr marL="457200" lvl="1" indent="0">
              <a:lnSpc>
                <a:spcPts val="17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4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108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77" y="1047750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3277" y="4339293"/>
            <a:ext cx="3657600" cy="52322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1625953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502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1424</Words>
  <Application>Microsoft Macintosh PowerPoint</Application>
  <PresentationFormat>On-screen Show (16:9)</PresentationFormat>
  <Paragraphs>235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- Summary of PM Drafts</vt:lpstr>
      <vt:lpstr>History of the Draft</vt:lpstr>
      <vt:lpstr>STAMP - Session-Sender Control Code Field</vt:lpstr>
      <vt:lpstr>STAMP - Stand-alone Direct-mode LM Message Format</vt:lpstr>
      <vt:lpstr>STAMP - Destination Node Address TLV</vt:lpstr>
      <vt:lpstr>STAMP - Return Path TLV</vt:lpstr>
      <vt:lpstr>draft-gandhi-ippm-stamp-srpm - Review Comments</vt:lpstr>
      <vt:lpstr>draft-gandhi-spring-stamp-srpm - Review Comments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1690</cp:revision>
  <dcterms:created xsi:type="dcterms:W3CDTF">2010-06-30T04:12:48Z</dcterms:created>
  <dcterms:modified xsi:type="dcterms:W3CDTF">2020-11-11T16:27:39Z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