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5" r:id="rId4"/>
    <p:sldId id="1675" r:id="rId5"/>
    <p:sldId id="1661" r:id="rId6"/>
    <p:sldId id="1660" r:id="rId7"/>
    <p:sldId id="321" r:id="rId8"/>
    <p:sldId id="1662" r:id="rId9"/>
    <p:sldId id="1663" r:id="rId10"/>
    <p:sldId id="318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09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8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08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In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poll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/>
              <a:t>Support Delay </a:t>
            </a:r>
            <a:r>
              <a:rPr lang="en-US" sz="1600" dirty="0"/>
              <a:t>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1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5033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ippm-twamp-srpm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TWAMP Light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>
                <a:solidFill>
                  <a:srgbClr val="002060"/>
                </a:solidFill>
              </a:rPr>
              <a:t>Draft is currently informational. Should be proposed standard due to protocol extensions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5357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-spring-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Control-channel signaling -&gt; TWAMP-control protocol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17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1015</Words>
  <Application>Microsoft Macintosh PowerPoint</Application>
  <PresentationFormat>On-screen Show (16:9)</PresentationFormat>
  <Paragraphs>187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TWAMP Light - Summary of PM Drafts</vt:lpstr>
      <vt:lpstr>History of the Draft</vt:lpstr>
      <vt:lpstr>TWAMP Light - Session-Sender Control Code Field</vt:lpstr>
      <vt:lpstr>TWAMP Light - Stand-alone Direct-mode LM Message Format</vt:lpstr>
      <vt:lpstr>draft-gandhi-ippm-twamp-srpm - Review Comments</vt:lpstr>
      <vt:lpstr>draft-gandhi-spring-twamp-srpm -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1706</cp:revision>
  <dcterms:created xsi:type="dcterms:W3CDTF">2010-06-30T04:12:48Z</dcterms:created>
  <dcterms:modified xsi:type="dcterms:W3CDTF">2020-11-11T16:27:06Z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