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3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22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In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poll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Synthetic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109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458200" cy="108124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85950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specified in Section 4.2 of RFC 8762</a:t>
            </a:r>
            <a:r>
              <a:rPr lang="en-US" sz="1000" dirty="0">
                <a:latin typeface="Courier" pitchFamily="2" charset="0"/>
              </a:rPr>
              <a:t> or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specified in this document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1267</Words>
  <Application>Microsoft Macintosh PowerPoint</Application>
  <PresentationFormat>On-screen Show (16:9)</PresentationFormat>
  <Paragraphs>220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History of the Draft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1690</cp:revision>
  <dcterms:created xsi:type="dcterms:W3CDTF">2010-06-30T04:12:48Z</dcterms:created>
  <dcterms:modified xsi:type="dcterms:W3CDTF">2020-11-11T16:25:10Z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