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61" r:id="rId5"/>
    <p:sldId id="1652" r:id="rId6"/>
    <p:sldId id="1657" r:id="rId7"/>
    <p:sldId id="322" r:id="rId8"/>
    <p:sldId id="320" r:id="rId9"/>
    <p:sldId id="1658" r:id="rId10"/>
    <p:sldId id="326" r:id="rId11"/>
    <p:sldId id="1674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259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draft-gandhi-spring-twamp-srpm-11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 lvl="2"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08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/>
              <a:t>In </a:t>
            </a:r>
            <a:r>
              <a:rPr lang="en-US" sz="2400" dirty="0"/>
              <a:t>SPRING </a:t>
            </a:r>
            <a:r>
              <a:rPr lang="en-US" sz="2400">
                <a:latin typeface="Calibri" charset="0"/>
                <a:ea typeface="Calibri" charset="0"/>
                <a:cs typeface="Calibri" charset="0"/>
              </a:rPr>
              <a:t>WG adoption poll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Synthetic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draft-gandhi-spring-twamp-srpm-09</a:t>
            </a:r>
            <a:r>
              <a:rPr lang="en-US" sz="1000" dirty="0"/>
              <a:t> at IETF 109 in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-twamp-srpm-11 and draft-gandhi-</a:t>
            </a:r>
            <a:r>
              <a:rPr lang="en-US" sz="1000" b="1" i="1" dirty="0"/>
              <a:t>ippm</a:t>
            </a:r>
            <a:r>
              <a:rPr lang="en-US" sz="1000" i="1" dirty="0"/>
              <a:t>-twamp-srpm-00</a:t>
            </a:r>
            <a:endParaRPr lang="en-US" sz="1000" dirty="0"/>
          </a:p>
          <a:p>
            <a:pPr marL="457200" lvl="1" indent="0">
              <a:buNone/>
            </a:pPr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Session-Sender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4"/>
            <a:ext cx="8229600" cy="1067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981527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30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or|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1260</Words>
  <Application>Microsoft Macintosh PowerPoint</Application>
  <PresentationFormat>On-screen Show (16:9)</PresentationFormat>
  <Paragraphs>217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1655</cp:revision>
  <dcterms:created xsi:type="dcterms:W3CDTF">2010-06-30T04:12:48Z</dcterms:created>
  <dcterms:modified xsi:type="dcterms:W3CDTF">2020-11-11T16:24:54Z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