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function.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872994"/>
            <a:ext cx="3962400" cy="32635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and STAMP messages are not used.</a:t>
            </a:r>
          </a:p>
          <a:p>
            <a:pPr lvl="1"/>
            <a:r>
              <a:rPr lang="en-US" sz="1400" dirty="0"/>
              <a:t>Reflector does not copy them.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are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Simple or Enhanced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1374</Words>
  <Application>Microsoft Macintosh PowerPoint</Application>
  <PresentationFormat>On-screen Show (16:9)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1550</cp:revision>
  <dcterms:created xsi:type="dcterms:W3CDTF">2010-06-30T04:12:48Z</dcterms:created>
  <dcterms:modified xsi:type="dcterms:W3CDTF">2020-04-03T16:44:58Z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