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59"/>
    <p:restoredTop sz="93083" autoAdjust="0"/>
  </p:normalViewPr>
  <p:slideViewPr>
    <p:cSldViewPr>
      <p:cViewPr varScale="1">
        <p:scale>
          <a:sx n="130" d="100"/>
          <a:sy n="130" d="100"/>
        </p:scale>
        <p:origin x="192" y="8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part of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STAMP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3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</a:t>
            </a:r>
            <a:r>
              <a:rPr lang="en-CA" sz="1200" b="1" dirty="0">
                <a:latin typeface="Courier" pitchFamily="2" charset="0"/>
              </a:rPr>
              <a:t>Session 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766665"/>
            <a:ext cx="8305800" cy="923769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mode).</a:t>
            </a:r>
          </a:p>
          <a:p>
            <a:r>
              <a:rPr lang="en-US" sz="1600" dirty="0"/>
              <a:t>Applicable to physical, virtual, LAG and LAG member links – probe messages pre-routed over the links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807212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this document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3962400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9499"/>
            <a:ext cx="86868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b="1" dirty="0"/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5704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3D55E0-FF2D-C744-B69A-17D68B77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(Combined DM+LM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5350"/>
            <a:ext cx="7772400" cy="358585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(bundles) and LAG member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</a:t>
            </a:r>
            <a:r>
              <a:rPr lang="en-US" sz="1400"/>
              <a:t>in the probe </a:t>
            </a:r>
            <a:r>
              <a:rPr lang="en-US" sz="1400" dirty="0"/>
              <a:t>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</a:t>
            </a:r>
            <a:endParaRPr lang="en-US" sz="1100" dirty="0"/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draft-gandhi-spring-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  <a:p>
            <a:r>
              <a:rPr lang="en-US" sz="1100" dirty="0"/>
              <a:t>Jul 2020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draft-gandhi-spring-stamp-srpm-01</a:t>
            </a:r>
            <a:r>
              <a:rPr lang="en-US" sz="1100" dirty="0"/>
              <a:t> at IETF 108 in SPRING and IPPM WG </a:t>
            </a:r>
          </a:p>
          <a:p>
            <a:pPr lvl="1"/>
            <a:endParaRPr lang="en-US" sz="1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Align with the latest STAMP TLV draft.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3960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89043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  Timestamp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Figure: 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7104</TotalTime>
  <Words>2428</Words>
  <Application>Microsoft Macintosh PowerPoint</Application>
  <PresentationFormat>On-screen Show (16:9)</PresentationFormat>
  <Paragraphs>432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(Combined DM+LM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1647</cp:revision>
  <dcterms:created xsi:type="dcterms:W3CDTF">2010-06-30T04:12:48Z</dcterms:created>
  <dcterms:modified xsi:type="dcterms:W3CDTF">2020-07-31T20:28:44Z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