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229600" cy="857250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837752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</a:t>
            </a:r>
            <a:r>
              <a:rPr lang="en-US" sz="1600"/>
              <a:t>probe messages (unauthenticated mode).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</a:t>
            </a:r>
            <a:r>
              <a:rPr lang="en-US" sz="1400"/>
              <a:t>is in the </a:t>
            </a:r>
            <a:r>
              <a:rPr lang="en-US" sz="1400" dirty="0"/>
              <a:t>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r>
              <a:rPr lang="en-US" sz="1200" dirty="0"/>
              <a:t>Jul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draft-gandhi-spring-twamp-srpm-09</a:t>
            </a:r>
            <a:r>
              <a:rPr lang="en-US" sz="1200" dirty="0"/>
              <a:t> at IETF 108 in IPPM WG </a:t>
            </a:r>
          </a:p>
          <a:p>
            <a:pPr marL="457200" lvl="1" indent="0">
              <a:buNone/>
            </a:pPr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in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1634</Words>
  <Application>Microsoft Macintosh PowerPoint</Application>
  <PresentationFormat>On-screen Show (16:9)</PresentationFormat>
  <Paragraphs>305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1624</cp:revision>
  <dcterms:created xsi:type="dcterms:W3CDTF">2010-06-30T04:12:48Z</dcterms:created>
  <dcterms:modified xsi:type="dcterms:W3CDTF">2020-07-31T20:28:19Z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