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661" r:id="rId2"/>
    <p:sldId id="1662" r:id="rId3"/>
    <p:sldId id="1663" r:id="rId4"/>
    <p:sldId id="321" r:id="rId5"/>
    <p:sldId id="3058" r:id="rId6"/>
    <p:sldId id="3057" r:id="rId7"/>
    <p:sldId id="1670" r:id="rId8"/>
    <p:sldId id="1671" r:id="rId9"/>
    <p:sldId id="3056" r:id="rId10"/>
    <p:sldId id="3054" r:id="rId11"/>
    <p:sldId id="1649" r:id="rId12"/>
    <p:sldId id="3059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33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4000" dirty="0"/>
              <a:t>Simple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0" y="196884"/>
            <a:ext cx="906780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Link Loss Measurement (P2P Circuits)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812525"/>
              </p:ext>
            </p:extLst>
          </p:nvPr>
        </p:nvGraphicFramePr>
        <p:xfrm>
          <a:off x="304800" y="895350"/>
          <a:ext cx="8534400" cy="13420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1294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9291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72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sessions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Direct Loss Measurement probe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User-configured destination UDP Port is used for identifying Direct Loss Measurement probe packets (different than port 862 and the one used by STAMP)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Sequence Number allows to monitor Direct Loss Measurement session status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268785"/>
              </p:ext>
            </p:extLst>
          </p:nvPr>
        </p:nvGraphicFramePr>
        <p:xfrm>
          <a:off x="304800" y="696278"/>
          <a:ext cx="8534400" cy="370426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46239">
                <a:tc>
                  <a:txBody>
                    <a:bodyPr/>
                    <a:lstStyle/>
                    <a:p>
                      <a:r>
                        <a:rPr lang="en-US" sz="11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46239">
                <a:tc>
                  <a:txBody>
                    <a:bodyPr/>
                    <a:lstStyle/>
                    <a:p>
                      <a:r>
                        <a:rPr lang="en-US" sz="11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451275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51275">
                <a:tc>
                  <a:txBody>
                    <a:bodyPr/>
                    <a:lstStyle/>
                    <a:p>
                      <a:r>
                        <a:rPr lang="en-US" sz="1100" dirty="0"/>
                        <a:t>Counters at fixed location in the probe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51275">
                <a:tc>
                  <a:txBody>
                    <a:bodyPr/>
                    <a:lstStyle/>
                    <a:p>
                      <a:r>
                        <a:rPr lang="en-US" sz="1100" dirty="0"/>
                        <a:t>Reply probe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1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624842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1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6" y="3384982"/>
            <a:ext cx="80772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1962150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3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7823</TotalTime>
  <Words>1508</Words>
  <Application>Microsoft Macintosh PowerPoint</Application>
  <PresentationFormat>On-screen Show (16:9)</PresentationFormat>
  <Paragraphs>277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Direct Loss Measurement Procedure</vt:lpstr>
      <vt:lpstr>Agenda</vt:lpstr>
      <vt:lpstr>Requirements and Scope</vt:lpstr>
      <vt:lpstr>Direct Loss Measurement Probe Packet for Data Packet Loss Detection</vt:lpstr>
      <vt:lpstr>Direct Measurement TLV vs. Direct Loss Measurement Probe Packet</vt:lpstr>
      <vt:lpstr>Data Packet Loss Calculation </vt:lpstr>
      <vt:lpstr>Next Steps</vt:lpstr>
      <vt:lpstr>PowerPoint Presentation</vt:lpstr>
      <vt:lpstr>Alternate Marking Method for Packet Loss</vt:lpstr>
      <vt:lpstr>PowerPoint Presentation</vt:lpstr>
      <vt:lpstr>STAMP Test Packet with Direct Measurement TLV</vt:lpstr>
      <vt:lpstr>Direct Measurement TLV vs. Direct Loss Measurement Probe Packet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2097</cp:revision>
  <dcterms:created xsi:type="dcterms:W3CDTF">2010-06-30T04:12:48Z</dcterms:created>
  <dcterms:modified xsi:type="dcterms:W3CDTF">2021-02-11T18:25:18Z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