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draft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Removed stand-alone direct measurement messages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Return Path 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transmits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reply test packet to the Session-Sender and terminates the Session-Sender test packet</a:t>
            </a:r>
          </a:p>
          <a:p>
            <a:pPr lvl="1">
              <a:spcBef>
                <a:spcPts val="600"/>
              </a:spcBef>
            </a:pPr>
            <a:r>
              <a:rPr lang="en-CA" sz="1600" dirty="0">
                <a:solidFill>
                  <a:srgbClr val="7030A0"/>
                </a:solidFill>
              </a:rPr>
              <a:t>Optionally, the Session-Reflector can send the performance metrics via streaming telemetry using the information from the received Session-Sender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2000" dirty="0"/>
              <a:t>The STAMP Session-Reflector reply test packet may be transmitted to a different node than the Session-Sender </a:t>
            </a:r>
          </a:p>
          <a:p>
            <a:pPr lvl="1">
              <a:spcBef>
                <a:spcPts val="600"/>
              </a:spcBef>
            </a:pPr>
            <a:r>
              <a:rPr lang="en-CA" sz="2000" dirty="0">
                <a:solidFill>
                  <a:srgbClr val="7030A0"/>
                </a:solidFill>
              </a:rPr>
              <a:t>E.g. to a controller for telemetry use-cases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For SR path, Session-Reflector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For bidirectional SR path - dynamically computed forward and reverse paths using CSPF by the head-end node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Path can change often based on topology change, link/node failure in the network, etc.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signaling in SR (PCE can be used)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Avoid signaling and maintaining dynamic state on Session-Reflector for the return path for each STAMP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Order of 10K SR Policy (that can have active and standby candidate-path and each can have multiple segment-lists)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7768</TotalTime>
  <Words>956</Words>
  <Application>Microsoft Macintosh PowerPoint</Application>
  <PresentationFormat>On-screen Show (16:9)</PresentationFormat>
  <Paragraphs>137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2086</cp:revision>
  <dcterms:created xsi:type="dcterms:W3CDTF">2010-06-30T04:12:48Z</dcterms:created>
  <dcterms:modified xsi:type="dcterms:W3CDTF">2021-02-11T00:30:29Z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