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6" r:id="rId7"/>
    <p:sldId id="3057" r:id="rId8"/>
    <p:sldId id="1670" r:id="rId9"/>
    <p:sldId id="1671" r:id="rId10"/>
    <p:sldId id="3054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10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 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Data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Port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direct measurement test packet loss - connectivity loss detection (session state up/down)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direct measurement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169935"/>
              </p:ext>
            </p:extLst>
          </p:nvPr>
        </p:nvGraphicFramePr>
        <p:xfrm>
          <a:off x="304800" y="696278"/>
          <a:ext cx="8534400" cy="3810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1957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scan for DM TLV in each received packet on Session-Reflector in hardware </a:t>
                      </a:r>
                    </a:p>
                    <a:p>
                      <a:r>
                        <a:rPr lang="en-US" sz="1000" dirty="0"/>
                        <a:t>(there can be multiple different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write timestamp </a:t>
                      </a:r>
                    </a:p>
                    <a:p>
                      <a:r>
                        <a:rPr lang="en-US" sz="10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Minimum bytes to load in write-able memory in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64-bit packet and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0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r>
              <a:rPr lang="en-CA" sz="1400" dirty="0"/>
              <a:t>Control plane-based packet loss measurement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2181344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11600"/>
            <a:ext cx="8077200" cy="1154999"/>
          </a:xfrm>
        </p:spPr>
        <p:txBody>
          <a:bodyPr/>
          <a:lstStyle/>
          <a:p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measurement test packets.</a:t>
            </a:r>
          </a:p>
          <a:p>
            <a:pPr lvl="1"/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/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DM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DM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7756</TotalTime>
  <Words>1517</Words>
  <Application>Microsoft Macintosh PowerPoint</Application>
  <PresentationFormat>On-screen Show (16:9)</PresentationFormat>
  <Paragraphs>271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Data Packet Loss</vt:lpstr>
      <vt:lpstr>Direct Measurement TLV vs. Direct Measurement Test Packet</vt:lpstr>
      <vt:lpstr>Alternate Marking Method for Packet Loss</vt:lpstr>
      <vt:lpstr>Data Packet Loss Calculation </vt:lpstr>
      <vt:lpstr>Next Steps</vt:lpstr>
      <vt:lpstr>PowerPoint Presentation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2062</cp:revision>
  <dcterms:created xsi:type="dcterms:W3CDTF">2010-06-30T04:12:48Z</dcterms:created>
  <dcterms:modified xsi:type="dcterms:W3CDTF">2021-02-04T18:37:04Z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