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661" r:id="rId2"/>
    <p:sldId id="1662" r:id="rId3"/>
    <p:sldId id="1663" r:id="rId4"/>
    <p:sldId id="1668" r:id="rId5"/>
    <p:sldId id="1669" r:id="rId6"/>
    <p:sldId id="1673" r:id="rId7"/>
    <p:sldId id="1674" r:id="rId8"/>
    <p:sldId id="1670" r:id="rId9"/>
    <p:sldId id="1671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9"/>
            <a:ext cx="3962400" cy="352874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For link delay measurement</a:t>
            </a:r>
          </a:p>
          <a:p>
            <a:pPr lvl="1"/>
            <a:r>
              <a:rPr lang="en-US" sz="2000" dirty="0"/>
              <a:t>Session-Reflector needs to send reply on the same incoming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test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Segment List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/>
              <a:t>Bidirectional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7723</TotalTime>
  <Words>817</Words>
  <Application>Microsoft Macintosh PowerPoint</Application>
  <PresentationFormat>On-screen Show (16:9)</PresentationFormat>
  <Paragraphs>118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Field - Usage</vt:lpstr>
      <vt:lpstr>STAMP Return Segment List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2043</cp:revision>
  <dcterms:created xsi:type="dcterms:W3CDTF">2010-06-30T04:12:48Z</dcterms:created>
  <dcterms:modified xsi:type="dcterms:W3CDTF">2021-02-04T18:36:05Z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