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42336" y="2301454"/>
            <a:ext cx="455295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</a:t>
            </a:r>
            <a:r>
              <a:rPr lang="en-CA" sz="800" b="1" dirty="0">
                <a:latin typeface="Courier" pitchFamily="2" charset="0"/>
              </a:rPr>
              <a:t>Next Header   </a:t>
            </a:r>
            <a:r>
              <a:rPr lang="en-CA" sz="800" dirty="0">
                <a:latin typeface="Courier" pitchFamily="2" charset="0"/>
              </a:rPr>
              <a:t>| </a:t>
            </a:r>
            <a:r>
              <a:rPr lang="en-CA" sz="800" b="1" dirty="0">
                <a:latin typeface="Courier" pitchFamily="2" charset="0"/>
              </a:rPr>
              <a:t>IOAM G-</a:t>
            </a:r>
            <a:r>
              <a:rPr lang="en-CA" sz="800" b="1" dirty="0" err="1">
                <a:latin typeface="Courier" pitchFamily="2" charset="0"/>
              </a:rPr>
              <a:t>ACh</a:t>
            </a:r>
            <a:r>
              <a:rPr lang="en-CA" sz="800" b="1" dirty="0">
                <a:latin typeface="Courier" pitchFamily="2" charset="0"/>
              </a:rPr>
              <a:t> (Type TBA3)        </a:t>
            </a:r>
            <a:r>
              <a:rPr lang="en-CA" sz="800" dirty="0">
                <a:latin typeface="Courier" pitchFamily="2" charset="0"/>
              </a:rPr>
              <a:t>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152400" y="3627912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support both 0000 and 0001 in a packet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Next Header can be added in 0001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   Define GDH GACH with 0001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Multiple 0000 and 0001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GAL is not for data packets – only for OAM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Define a new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3431</Words>
  <Application>Microsoft Macintosh PowerPoint</Application>
  <PresentationFormat>On-screen Show (16:9)</PresentationFormat>
  <Paragraphs>514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1795</cp:revision>
  <dcterms:created xsi:type="dcterms:W3CDTF">2010-06-30T04:12:48Z</dcterms:created>
  <dcterms:modified xsi:type="dcterms:W3CDTF">2021-02-21T15:00:23Z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