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 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Same location for timestamp fields in the new test packet formats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SRv6 Timestamp Endpoint function assignment and Node Capability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332766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17474" y="686133"/>
            <a:ext cx="441960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cs typeface="Times New Roman" panose="02020603050405020304" pitchFamily="18" charset="0"/>
              </a:rPr>
              <a:t>              </a:t>
            </a:r>
            <a:r>
              <a:rPr lang="en-CA" sz="1100" dirty="0">
                <a:latin typeface="Courier" pitchFamily="2" charset="0"/>
              </a:rPr>
              <a:t>T1</a:t>
            </a:r>
          </a:p>
          <a:p>
            <a:r>
              <a:rPr lang="en-CA" sz="1100" dirty="0">
                <a:latin typeface="Courier" pitchFamily="2" charset="0"/>
              </a:rPr>
              <a:t>           /</a:t>
            </a:r>
          </a:p>
          <a:p>
            <a:r>
              <a:rPr lang="en-CA" sz="11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1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 \</a:t>
            </a:r>
          </a:p>
          <a:p>
            <a:r>
              <a:rPr lang="en-CA" sz="1100" dirty="0">
                <a:latin typeface="Courier" pitchFamily="2" charset="0"/>
              </a:rPr>
              <a:t> 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1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transmitted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generate the test packet" on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86000" y="607444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553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PLM Mode  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</a:t>
            </a:r>
            <a:r>
              <a:rPr lang="en-CA" sz="1100" dirty="0">
                <a:latin typeface="Courier" pitchFamily="2" charset="0"/>
              </a:rPr>
              <a:t>         </a:t>
            </a:r>
          </a:p>
          <a:p>
            <a:r>
              <a:rPr lang="en-CA" sz="1100" dirty="0">
                <a:latin typeface="Courier" pitchFamily="2" charset="0"/>
              </a:rPr>
              <a:t>   Loopback or Enhanced Mode         /      \       Timestamp </a:t>
            </a:r>
            <a:r>
              <a:rPr lang="en-CA" sz="1100" dirty="0" err="1">
                <a:latin typeface="Courier" pitchFamily="2" charset="0"/>
              </a:rPr>
              <a:t>Offse</a:t>
            </a:r>
            <a:endParaRPr lang="en-CA" sz="1100" dirty="0">
              <a:latin typeface="Courier" pitchFamily="2" charset="0"/>
            </a:endParaRPr>
          </a:p>
          <a:p>
            <a:r>
              <a:rPr lang="en-CA" sz="1100" dirty="0">
                <a:latin typeface="Courier" pitchFamily="2" charset="0"/>
              </a:rPr>
              <a:t>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  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Timestamp Format              /          \</a:t>
            </a:r>
          </a:p>
          <a:p>
            <a:r>
              <a:rPr lang="en-CA" sz="1100" dirty="0">
                <a:latin typeface="Courier" pitchFamily="2" charset="0"/>
              </a:rPr>
              <a:t>   Missed Packet Count (N)        /            \</a:t>
            </a:r>
          </a:p>
          <a:p>
            <a:r>
              <a:rPr lang="en-CA" sz="1100" dirty="0">
                <a:latin typeface="Courier" pitchFamily="2" charset="0"/>
              </a:rPr>
              <a:t>   Delay Threshold/Count (T/M)   /              \</a:t>
            </a:r>
          </a:p>
          <a:p>
            <a:r>
              <a:rPr lang="en-CA" sz="1100" dirty="0">
                <a:latin typeface="Courier" pitchFamily="2" charset="0"/>
              </a:rPr>
              <a:t>   Packet Loss Threshold (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)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R1  |==========|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</a:t>
            </a:r>
          </a:p>
          <a:p>
            <a:r>
              <a:rPr lang="en-CA" sz="1100" dirty="0">
                <a:latin typeface="Courier" pitchFamily="2" charset="0"/>
              </a:rPr>
              <a:t> 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  </a:t>
            </a:r>
          </a:p>
          <a:p>
            <a:r>
              <a:rPr lang="en-CA" sz="1100" dirty="0">
                <a:latin typeface="Courier" pitchFamily="2" charset="0"/>
              </a:rPr>
              <a:t>  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100" dirty="0"/>
              <a:t>Leverage existing STAMP implementations in hardware for timestamp field locations</a:t>
            </a:r>
          </a:p>
          <a:p>
            <a:r>
              <a:rPr lang="en-US" sz="1100" dirty="0"/>
              <a:t>Session-Sender adds Transmit Timestamp (T1)</a:t>
            </a:r>
          </a:p>
          <a:p>
            <a:r>
              <a:rPr lang="en-US" sz="1100" dirty="0"/>
              <a:t>Session-Reflector adds Receive Timestamp (T2) at offset-byte location in payload, for example,</a:t>
            </a:r>
          </a:p>
          <a:p>
            <a:pPr lvl="1"/>
            <a:r>
              <a:rPr lang="en-US" sz="1100" dirty="0"/>
              <a:t>offset-byte 16 from the start of the payload in unauthenticated mode, or</a:t>
            </a:r>
          </a:p>
          <a:p>
            <a:pPr lvl="1"/>
            <a:r>
              <a:rPr lang="en-US" sz="1100" dirty="0"/>
              <a:t>offset-byte 32 from the start of the payload in authenticated mode, or</a:t>
            </a:r>
          </a:p>
          <a:p>
            <a:pPr lvl="1"/>
            <a:r>
              <a:rPr lang="en-US" sz="11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495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8933</TotalTime>
  <Words>1746</Words>
  <Application>Microsoft Macintosh PowerPoint</Application>
  <PresentationFormat>On-screen Show (16:9)</PresentationFormat>
  <Paragraphs>307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1908</cp:revision>
  <dcterms:created xsi:type="dcterms:W3CDTF">2010-06-30T04:12:48Z</dcterms:created>
  <dcterms:modified xsi:type="dcterms:W3CDTF">2021-02-08T22:23:16Z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