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9" r:id="rId3"/>
    <p:sldId id="315" r:id="rId4"/>
    <p:sldId id="1661" r:id="rId5"/>
    <p:sldId id="1660" r:id="rId6"/>
    <p:sldId id="321" r:id="rId7"/>
    <p:sldId id="1662" r:id="rId8"/>
    <p:sldId id="1663" r:id="rId9"/>
    <p:sldId id="318" r:id="rId10"/>
    <p:sldId id="303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/>
    <p:restoredTop sz="93083" autoAdjust="0"/>
  </p:normalViewPr>
  <p:slideViewPr>
    <p:cSldViewPr>
      <p:cViewPr varScale="1">
        <p:scale>
          <a:sx n="171" d="100"/>
          <a:sy n="171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80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08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38150"/>
            <a:ext cx="8305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TWAMP Light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1579"/>
            <a:ext cx="7696200" cy="578643"/>
          </a:xfrm>
        </p:spPr>
        <p:txBody>
          <a:bodyPr/>
          <a:lstStyle/>
          <a:p>
            <a:r>
              <a:rPr lang="en-US" sz="1800" i="1" dirty="0"/>
              <a:t>draft-gandhi-ippm-twamp-srpm-00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</a:t>
            </a:r>
            <a:r>
              <a:rPr lang="en-US" sz="2400"/>
              <a:t>of Extensions</a:t>
            </a:r>
            <a:endParaRPr lang="en-US" sz="2400" dirty="0"/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7772400" cy="3143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synthetic Loss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50" dirty="0"/>
              <a:t>Feb 2019</a:t>
            </a:r>
          </a:p>
          <a:p>
            <a:pPr lvl="1"/>
            <a:r>
              <a:rPr lang="en-US" sz="1050" dirty="0"/>
              <a:t>Draft was published - </a:t>
            </a:r>
            <a:r>
              <a:rPr lang="en-US" sz="1050" i="1" dirty="0"/>
              <a:t>draft-gandhi-spring-twamp-srpm-00</a:t>
            </a:r>
            <a:endParaRPr lang="en-US" sz="1050" dirty="0"/>
          </a:p>
          <a:p>
            <a:r>
              <a:rPr lang="en-US" sz="1050" dirty="0"/>
              <a:t>Mar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draft-gandhi-spring-twamp-srpm-00</a:t>
            </a:r>
            <a:r>
              <a:rPr lang="en-US" sz="1050" dirty="0"/>
              <a:t> at IETF 104 Prague in SPRING WG</a:t>
            </a:r>
          </a:p>
          <a:p>
            <a:r>
              <a:rPr lang="en-US" sz="1050" dirty="0"/>
              <a:t>July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draft-gandhi-spring-twamp-srpm-01</a:t>
            </a:r>
            <a:r>
              <a:rPr lang="en-US" sz="1050" dirty="0"/>
              <a:t> at IETF 105 Montreal in IPPM WG</a:t>
            </a:r>
          </a:p>
          <a:p>
            <a:pPr lvl="2"/>
            <a:r>
              <a:rPr lang="en-US" sz="1050" dirty="0"/>
              <a:t>Slide 9 Titled - </a:t>
            </a:r>
            <a:r>
              <a:rPr lang="en-CA" sz="1050" dirty="0"/>
              <a:t>Applicability of STAMP</a:t>
            </a:r>
            <a:endParaRPr lang="en-US" sz="1050" dirty="0"/>
          </a:p>
          <a:p>
            <a:r>
              <a:rPr lang="en-US" sz="1050" dirty="0"/>
              <a:t>Nov 2019</a:t>
            </a:r>
          </a:p>
          <a:p>
            <a:pPr lvl="1"/>
            <a:r>
              <a:rPr lang="en-US" sz="105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draft-gandhi-spring-twamp-srpm-04</a:t>
            </a:r>
            <a:r>
              <a:rPr lang="en-US" sz="1050" dirty="0"/>
              <a:t> at IETF 106 Singapore in SPRING WG</a:t>
            </a:r>
          </a:p>
          <a:p>
            <a:r>
              <a:rPr lang="en-US" sz="1050" dirty="0"/>
              <a:t>Mar 2020</a:t>
            </a:r>
          </a:p>
          <a:p>
            <a:pPr lvl="1"/>
            <a:r>
              <a:rPr lang="en-US" sz="1050" dirty="0"/>
              <a:t>Moved STAMP support to </a:t>
            </a:r>
            <a:r>
              <a:rPr lang="en-US" sz="1050" i="1" dirty="0"/>
              <a:t>draft-gandhi-spring-</a:t>
            </a:r>
            <a:r>
              <a:rPr lang="en-US" sz="1050" b="1" i="1" dirty="0"/>
              <a:t>stamp</a:t>
            </a:r>
            <a:r>
              <a:rPr lang="en-US" sz="1050" i="1" dirty="0"/>
              <a:t>-srpm-00</a:t>
            </a:r>
          </a:p>
          <a:p>
            <a:pPr lvl="1"/>
            <a:r>
              <a:rPr lang="en-US" sz="1050" dirty="0"/>
              <a:t>Keep TWAMP Light support as informational in </a:t>
            </a:r>
            <a:r>
              <a:rPr lang="en-US" sz="1050" i="1" dirty="0"/>
              <a:t>draft-gandhi-spring-</a:t>
            </a:r>
            <a:r>
              <a:rPr lang="en-US" sz="1050" b="1" i="1" dirty="0"/>
              <a:t>twamp</a:t>
            </a:r>
            <a:r>
              <a:rPr lang="en-US" sz="1050" i="1" dirty="0"/>
              <a:t>-srpm-08</a:t>
            </a:r>
          </a:p>
          <a:p>
            <a:r>
              <a:rPr lang="en-US" sz="1050" dirty="0"/>
              <a:t>Jul 2020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draft-gandhi-spring-twamp-srpm-09</a:t>
            </a:r>
            <a:r>
              <a:rPr lang="en-US" sz="1050" dirty="0"/>
              <a:t> at IETF 109 in IPPM WG </a:t>
            </a:r>
          </a:p>
          <a:p>
            <a:r>
              <a:rPr lang="en-US" sz="1050" dirty="0"/>
              <a:t>October 2020</a:t>
            </a:r>
          </a:p>
          <a:p>
            <a:pPr lvl="1"/>
            <a:r>
              <a:rPr lang="en-US" sz="1050" dirty="0"/>
              <a:t>Split draft </a:t>
            </a:r>
            <a:r>
              <a:rPr lang="en-US" sz="1050"/>
              <a:t>into </a:t>
            </a:r>
            <a:r>
              <a:rPr lang="en-US" sz="1050" i="1"/>
              <a:t>draft-gandhi-</a:t>
            </a:r>
            <a:r>
              <a:rPr lang="en-US" sz="1050" b="1" i="1"/>
              <a:t>spring</a:t>
            </a:r>
            <a:r>
              <a:rPr lang="en-US" sz="1050" i="1"/>
              <a:t>-twamp-srpm-11 </a:t>
            </a:r>
            <a:r>
              <a:rPr lang="en-US" sz="1050" i="1" dirty="0"/>
              <a:t>and draft-gandhi-</a:t>
            </a:r>
            <a:r>
              <a:rPr lang="en-US" sz="1050" b="1" i="1" dirty="0"/>
              <a:t>ippm</a:t>
            </a:r>
            <a:r>
              <a:rPr lang="en-US" sz="1050" i="1" dirty="0"/>
              <a:t>-twamp-srpm-00</a:t>
            </a:r>
            <a:endParaRPr lang="en-US" sz="1050" dirty="0"/>
          </a:p>
          <a:p>
            <a:pPr lvl="1"/>
            <a:endParaRPr lang="en-US" sz="1050" dirty="0"/>
          </a:p>
          <a:p>
            <a:pPr marL="457200" lvl="1" indent="0">
              <a:buNone/>
            </a:pPr>
            <a:endParaRPr lang="en-US" sz="105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Timestamp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Padding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2054-7F45-344A-B195-6A27815CE79F}"/>
              </a:ext>
            </a:extLst>
          </p:cNvPr>
          <p:cNvSpPr/>
          <p:nvPr/>
        </p:nvSpPr>
        <p:spPr>
          <a:xfrm>
            <a:off x="213732" y="4160699"/>
            <a:ext cx="3548477" cy="5232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7930"/>
            <a:ext cx="4800600" cy="845539"/>
          </a:xfrm>
        </p:spPr>
        <p:txBody>
          <a:bodyPr/>
          <a:lstStyle/>
          <a:p>
            <a:pPr algn="l"/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135033"/>
            <a:ext cx="412805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lang="en-CA" sz="800" dirty="0" err="1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Addr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Sequence Number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Counter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TWAMP Light 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IPPM Draft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878"/>
            <a:ext cx="7543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Draft defines extensions for TWAMP Light (is not a new protocol)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>
                <a:solidFill>
                  <a:srgbClr val="002060"/>
                </a:solidFill>
              </a:rPr>
              <a:t>Draft is currently informational. Should be proposed standard due to protocol extensions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Update RFC 5357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Extensions are not specific to SR, document should be renamed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Does not introduce any new security issue with this draft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Use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Move Receive Counter and other Response message fields to Section 4.1 from 3.2</a:t>
            </a:r>
          </a:p>
          <a:p>
            <a:pPr lvl="2"/>
            <a:r>
              <a:rPr lang="en-CA" sz="1200" dirty="0"/>
              <a:t>Explain how the counters and sequence numbers are used to do loss measurement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Extend ICMP for direct-mode loss measurement – out of scope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48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SPRING Draft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with IPv6 header</a:t>
            </a:r>
          </a:p>
          <a:p>
            <a:pPr lvl="1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Path”, and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 lvl="1"/>
            <a:r>
              <a:rPr lang="en-US" sz="1200" dirty="0"/>
              <a:t>Similar to the widely deployed synthetic packet loss metric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Control-channel signaling -&gt; TWAMP-control protocol</a:t>
            </a:r>
          </a:p>
          <a:p>
            <a:pPr lvl="1"/>
            <a:r>
              <a:rPr lang="en-US" sz="1200" dirty="0"/>
              <a:t>Indicate packet loss is direct-mode loss </a:t>
            </a:r>
          </a:p>
          <a:p>
            <a:pPr lvl="1"/>
            <a:r>
              <a:rPr lang="en-US" sz="1200" dirty="0"/>
              <a:t>Use test packet term for query message </a:t>
            </a:r>
          </a:p>
          <a:p>
            <a:pPr lvl="1"/>
            <a:r>
              <a:rPr lang="en-US" sz="1200" dirty="0"/>
              <a:t>H/W timestamps required -&gt; H/W timestamps recommended </a:t>
            </a:r>
          </a:p>
          <a:p>
            <a:pPr lvl="1"/>
            <a:r>
              <a:rPr lang="en-CA" sz="1200" dirty="0"/>
              <a:t>IPv6 address ::1/128 or ::FFFF:127/104</a:t>
            </a:r>
          </a:p>
          <a:p>
            <a:pPr lvl="1"/>
            <a:r>
              <a:rPr lang="en-CA" sz="1200" dirty="0"/>
              <a:t>Clarify - Section 4.1.4.2 and 4.2.2.2 depict the packet format with word “as needed” for inner IP Header</a:t>
            </a:r>
          </a:p>
          <a:p>
            <a:pPr lvl="1"/>
            <a:r>
              <a:rPr lang="en-CA" sz="1200" dirty="0"/>
              <a:t>Different 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1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7193</TotalTime>
  <Words>950</Words>
  <Application>Microsoft Macintosh PowerPoint</Application>
  <PresentationFormat>On-screen Show (16:9)</PresentationFormat>
  <Paragraphs>175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TWAMP Light Extensions for Segment Routing Networks</vt:lpstr>
      <vt:lpstr>Agenda</vt:lpstr>
      <vt:lpstr>Requirements and Scope</vt:lpstr>
      <vt:lpstr>History of the Draft</vt:lpstr>
      <vt:lpstr>TWAMP Light - Session-Sender Control Code Field</vt:lpstr>
      <vt:lpstr>TWAMP Light - Stand-alone Direct-mode LM Message Format</vt:lpstr>
      <vt:lpstr>IPPM Draft Review Comments</vt:lpstr>
      <vt:lpstr>SPRING Draft Review Comments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1701</cp:revision>
  <dcterms:created xsi:type="dcterms:W3CDTF">2010-06-30T04:12:48Z</dcterms:created>
  <dcterms:modified xsi:type="dcterms:W3CDTF">2020-11-11T14:39:01Z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