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4" r:id="rId7"/>
    <p:sldId id="3056" r:id="rId8"/>
    <p:sldId id="3057" r:id="rId9"/>
    <p:sldId id="1670" r:id="rId10"/>
    <p:sldId id="1671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test sessions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540685"/>
              </p:ext>
            </p:extLst>
          </p:nvPr>
        </p:nvGraphicFramePr>
        <p:xfrm>
          <a:off x="457200" y="742951"/>
          <a:ext cx="8229600" cy="3931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TLV processing for each received packet on session-reflector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98067">
                <a:tc>
                  <a:txBody>
                    <a:bodyPr/>
                    <a:lstStyle/>
                    <a:p>
                      <a:r>
                        <a:rPr lang="en-US" sz="1100" dirty="0"/>
                        <a:t>Minimum bytes to load in write-able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  <a:p>
                      <a:r>
                        <a:rPr lang="en-US" sz="1100" dirty="0"/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test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Reply test packets with counters at the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98067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1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/>
              <a:t>RFC 8957 </a:t>
            </a:r>
            <a:r>
              <a:rPr lang="en-CA" sz="1400" dirty="0"/>
              <a:t>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562350"/>
            <a:ext cx="7200900" cy="1026670"/>
          </a:xfrm>
        </p:spPr>
        <p:txBody>
          <a:bodyPr/>
          <a:lstStyle/>
          <a:p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measurement test packets.</a:t>
            </a:r>
          </a:p>
          <a:p>
            <a:r>
              <a:rPr lang="en-CA" sz="1400" dirty="0"/>
              <a:t>Transmit Loss </a:t>
            </a:r>
            <a:r>
              <a:rPr lang="en-CA" sz="1400" dirty="0" err="1"/>
              <a:t>TxL</a:t>
            </a:r>
            <a:r>
              <a:rPr lang="en-CA" sz="1400" dirty="0"/>
              <a:t>[n-1, n] = (C1[n] - C1[n-1]) - (C2[n] - C2[n-1])</a:t>
            </a:r>
          </a:p>
          <a:p>
            <a:r>
              <a:rPr lang="en-CA" sz="1400" dirty="0"/>
              <a:t>Receive Loss </a:t>
            </a:r>
            <a:r>
              <a:rPr lang="en-CA" sz="1400" dirty="0" err="1"/>
              <a:t>RxL</a:t>
            </a:r>
            <a:r>
              <a:rPr lang="en-CA" sz="1400" dirty="0"/>
              <a:t>[n-1, n]   = (C3[n] - C3[n-1]) - (C4[n] - C4[n-1])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DM Session-Sender        DM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DM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1471</Words>
  <Application>Microsoft Macintosh PowerPoint</Application>
  <PresentationFormat>On-screen Show (16:9)</PresentationFormat>
  <Paragraphs>271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2028</cp:revision>
  <dcterms:created xsi:type="dcterms:W3CDTF">2010-06-30T04:12:48Z</dcterms:created>
  <dcterms:modified xsi:type="dcterms:W3CDTF">2021-01-30T05:01:46Z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