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661" r:id="rId2"/>
    <p:sldId id="1662" r:id="rId3"/>
    <p:sldId id="1663" r:id="rId4"/>
    <p:sldId id="1652" r:id="rId5"/>
    <p:sldId id="1657" r:id="rId6"/>
    <p:sldId id="1673" r:id="rId7"/>
    <p:sldId id="1675" r:id="rId8"/>
    <p:sldId id="320" r:id="rId9"/>
    <p:sldId id="1658" r:id="rId10"/>
    <p:sldId id="1667" r:id="rId11"/>
    <p:sldId id="1674" r:id="rId12"/>
    <p:sldId id="1670" r:id="rId13"/>
    <p:sldId id="1654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8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3909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Existing default behavior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STAMP test packet reply sent “in-band” on reverse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>
                <a:solidFill>
                  <a:srgbClr val="0070C0"/>
                </a:solidFill>
              </a:rPr>
              <a:t>Link - Use Control Code from the received test packet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>
                <a:solidFill>
                  <a:srgbClr val="0070C0"/>
                </a:solidFill>
              </a:rPr>
              <a:t>SR path - Use Return Path TLV from the received test packet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  STAMP Session-Sender test packet carries the return path in the header</a:t>
            </a:r>
            <a:endParaRPr lang="en-US" sz="18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4671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delay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loss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Test packet loss (aka synthetic packet loss)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 packet loss (aka direct measurement)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Connectivity loss (aka liveness heart-beat failure detection)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47750"/>
            <a:ext cx="8113059" cy="30480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1"/>
            <a:ext cx="8229600" cy="3826668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Requirements: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Delay and Loss Measurement 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200" dirty="0"/>
              <a:t>Links and end-to-end P2P/P2MP SR paths</a:t>
            </a:r>
          </a:p>
          <a:p>
            <a:pPr lvl="3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200" dirty="0"/>
              <a:t>Links include physical, virtual, LAG, LAG member links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charset="2"/>
              <a:buChar char="ü"/>
            </a:pPr>
            <a:r>
              <a:rPr lang="en-US" sz="1200" dirty="0"/>
              <a:t>Applicable to SR-MPLS/SRv6 data planes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Handle ECMP for SR paths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Goals: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Avoid provisioning sessions on Session-Reflector for stateless mode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Avoid control-channel signaling for dynamic parameters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Very high scale for number of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200" dirty="0"/>
              <a:t>Support hardware implementation </a:t>
            </a:r>
          </a:p>
          <a:p>
            <a:pPr marL="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Scope: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200" dirty="0"/>
              <a:t>STAMP [</a:t>
            </a:r>
            <a:r>
              <a:rPr lang="en-CA" sz="1200" dirty="0"/>
              <a:t>RFC 8762</a:t>
            </a:r>
            <a:r>
              <a:rPr lang="en-US" sz="1200" dirty="0"/>
              <a:t>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STAMP Extensions [</a:t>
            </a:r>
            <a:r>
              <a:rPr lang="en-CA" sz="1200" dirty="0"/>
              <a:t>RFC8972]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200" dirty="0"/>
              <a:t>draft-</a:t>
            </a:r>
            <a:r>
              <a:rPr lang="en-US" sz="1200" dirty="0" err="1"/>
              <a:t>gandhi</a:t>
            </a:r>
            <a:r>
              <a:rPr lang="en-US" sz="1200" dirty="0"/>
              <a:t>-</a:t>
            </a:r>
            <a:r>
              <a:rPr lang="en-US" sz="1200" dirty="0" err="1"/>
              <a:t>ippm</a:t>
            </a:r>
            <a:r>
              <a:rPr lang="en-US" sz="1200" dirty="0"/>
              <a:t>-stamp-</a:t>
            </a:r>
            <a:r>
              <a:rPr lang="en-US" sz="1200" dirty="0" err="1"/>
              <a:t>srpm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STAMP Reference 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    /    \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/      \       Destination UDP port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 /        \ 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Delay Measurement Mode      /          \     Synthetic Loss Type</a:t>
            </a:r>
          </a:p>
          <a:p>
            <a:r>
              <a:rPr lang="en-CA" sz="1200" dirty="0">
                <a:latin typeface="Courier" pitchFamily="2" charset="0"/>
              </a:rPr>
              <a:t>      Timestamp Format       /            \</a:t>
            </a:r>
            <a:endParaRPr lang="en-CA" sz="1200" i="1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Packet Loss Type          /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R3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endParaRPr lang="en-CA" sz="1200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              STAMP Session-Sender   STAMP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4350" y="804739"/>
            <a:ext cx="8172450" cy="998845"/>
          </a:xfrm>
        </p:spPr>
        <p:txBody>
          <a:bodyPr/>
          <a:lstStyle/>
          <a:p>
            <a:r>
              <a:rPr lang="en-US" sz="1200" dirty="0"/>
              <a:t>For links, the STAMP Session-Sender test packets are transmitted over the links using local and remote link addresses</a:t>
            </a:r>
          </a:p>
          <a:p>
            <a:r>
              <a:rPr lang="en-US" sz="1200" dirty="0"/>
              <a:t>User-configured destination UDP </a:t>
            </a:r>
            <a:r>
              <a:rPr lang="en-US" sz="1200" b="1" dirty="0"/>
              <a:t>port1</a:t>
            </a:r>
            <a:r>
              <a:rPr lang="en-US" sz="1200" dirty="0"/>
              <a:t> is used for STAMP test packets (also port 862)</a:t>
            </a:r>
          </a:p>
          <a:p>
            <a:r>
              <a:rPr lang="en-US" sz="1200" dirty="0"/>
              <a:t>TTL is set 1</a:t>
            </a:r>
          </a:p>
          <a:p>
            <a:r>
              <a:rPr lang="en-US" sz="1200" dirty="0"/>
              <a:t>Applicable to physical, virtual, LAG, LAG member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43137" y="1952152"/>
            <a:ext cx="4657725" cy="24468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9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&amp; 862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900" dirty="0">
                <a:latin typeface="Courier" pitchFamily="2" charset="0"/>
              </a:rPr>
              <a:t>Test Packet specified in Section 4.2 of RFC 8762</a:t>
            </a:r>
            <a:r>
              <a:rPr lang="en-US" sz="900" dirty="0">
                <a:latin typeface="Courier" pitchFamily="2" charset="0"/>
              </a:rPr>
              <a:t>    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ourier" charset="0"/>
                <a:cs typeface="Courier" charset="0"/>
              </a:rPr>
              <a:t>          Figure 1: Session-Sender Test Packet for links</a:t>
            </a: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93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7739"/>
            <a:ext cx="4478154" cy="845539"/>
          </a:xfrm>
        </p:spPr>
        <p:txBody>
          <a:bodyPr/>
          <a:lstStyle/>
          <a:p>
            <a:pPr algn="l"/>
            <a:r>
              <a:rPr lang="en-US" sz="240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49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Figure 2: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47750"/>
            <a:ext cx="4478154" cy="3743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400" dirty="0"/>
              <a:t>For end-to-end SR Policy, the STAMP Session-Sender test packets are  transmitted on the SR Policy with: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MPLS label stack of SR-MPLS Policy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SRv6 SRH [</a:t>
            </a:r>
            <a:r>
              <a:rPr lang="en-CA" sz="1400" dirty="0"/>
              <a:t>RFC 8754</a:t>
            </a:r>
            <a:r>
              <a:rPr lang="en-US" sz="1400" dirty="0"/>
              <a:t>] with Segment List of SRv6 Policy</a:t>
            </a:r>
          </a:p>
          <a:p>
            <a:pPr lvl="2"/>
            <a:r>
              <a:rPr lang="en-US" sz="1400" dirty="0"/>
              <a:t>Using upper layer processing in SRv6 network programming</a:t>
            </a:r>
          </a:p>
          <a:p>
            <a:r>
              <a:rPr lang="en-US" sz="1400" dirty="0"/>
              <a:t>User-configured destination UDP </a:t>
            </a:r>
            <a:r>
              <a:rPr lang="en-US" sz="1400" b="1" dirty="0"/>
              <a:t>port1</a:t>
            </a:r>
            <a:r>
              <a:rPr lang="en-US" sz="1400" dirty="0"/>
              <a:t> is used for STAMP test packets (also port 862)</a:t>
            </a:r>
          </a:p>
          <a:p>
            <a:r>
              <a:rPr lang="en-US" sz="1400" dirty="0"/>
              <a:t>TTL is set 255</a:t>
            </a:r>
          </a:p>
          <a:p>
            <a:r>
              <a:rPr lang="en-US" sz="1400" dirty="0"/>
              <a:t>Color only SR-MPLS Policy:</a:t>
            </a:r>
          </a:p>
          <a:p>
            <a:pPr lvl="1"/>
            <a:r>
              <a:rPr lang="en-US" sz="1400" dirty="0"/>
              <a:t>Destination Address in 127/8 address</a:t>
            </a:r>
          </a:p>
          <a:p>
            <a:pPr lvl="1"/>
            <a:r>
              <a:rPr lang="en-US" sz="1400" dirty="0"/>
              <a:t>TTL is set 1</a:t>
            </a:r>
          </a:p>
          <a:p>
            <a:pPr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76800" y="1951063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Session-Reflector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&amp; 862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750" dirty="0">
                <a:latin typeface="Courier" pitchFamily="2" charset="0"/>
              </a:rPr>
              <a:t>Test Packet specified in Section 4.2 of RFC 8762</a:t>
            </a:r>
            <a:r>
              <a:rPr lang="en-US" sz="750" dirty="0">
                <a:latin typeface="Courier" pitchFamily="2" charset="0"/>
              </a:rPr>
              <a:t>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Figure 3: Example Session-Sender test packet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04643"/>
            <a:ext cx="8915400" cy="845539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P2MP SR-MPLS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2571750"/>
            <a:ext cx="4104503" cy="1692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Tree-SID  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Figure 4: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123950"/>
            <a:ext cx="442989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For end-to-end P2MP SR-MPLS Policy, the STAMP Session-Sender test packet is sent with: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Tree-SID of the SR-MPLS Policy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IPv4 destination address set from 127/8 range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TTL is set 1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23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STAMP 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Session-Reflector Test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686800" cy="982431"/>
          </a:xfrm>
        </p:spPr>
        <p:txBody>
          <a:bodyPr/>
          <a:lstStyle/>
          <a:p>
            <a:r>
              <a:rPr lang="en-US" sz="1600" dirty="0"/>
              <a:t>The STAMP reply test packet is sent using the IP/UDP information from the received test packet.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Link - Use Control Code from the received test packet.</a:t>
            </a:r>
          </a:p>
          <a:p>
            <a:r>
              <a:rPr lang="en-US" sz="1600" dirty="0">
                <a:solidFill>
                  <a:srgbClr val="0070C0"/>
                </a:solidFill>
              </a:rPr>
              <a:t>SR path - Use Segment List in Return Path TLV from the received test packet.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821597"/>
            <a:ext cx="5257800" cy="270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Test Packet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Test Packet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4.3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  <a:endParaRPr lang="en-CA" sz="1000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Figure 5: STAMP Session-Reflector Test Packet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1875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STAMP test packets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test packets.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>
                <a:solidFill>
                  <a:srgbClr val="0070C0"/>
                </a:solidFill>
              </a:rPr>
              <a:t>Identify intended actual destination node in “Destination Node Address TLV”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7519</TotalTime>
  <Words>1257</Words>
  <Application>Microsoft Macintosh PowerPoint</Application>
  <PresentationFormat>On-screen Show (16:9)</PresentationFormat>
  <Paragraphs>224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 and Scope</vt:lpstr>
      <vt:lpstr>Example STAMP Reference Model</vt:lpstr>
      <vt:lpstr>Session-Sender Test Packet for Links</vt:lpstr>
      <vt:lpstr>STAMP Session-Sender Test Packet for SR-MPLS and SRv6 Policy</vt:lpstr>
      <vt:lpstr>STAMP Session-Sender Test Packet for P2MP SR-MPLS Policy</vt:lpstr>
      <vt:lpstr>  STAMP Session-Reflector Test Packet</vt:lpstr>
      <vt:lpstr>ECMP Support for SR Path</vt:lpstr>
      <vt:lpstr>Performance Measurement Modes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1812</cp:revision>
  <dcterms:created xsi:type="dcterms:W3CDTF">2010-06-30T04:12:48Z</dcterms:created>
  <dcterms:modified xsi:type="dcterms:W3CDTF">2021-01-29T18:57:51Z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