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9" r:id="rId3"/>
    <p:sldId id="317" r:id="rId4"/>
    <p:sldId id="315" r:id="rId5"/>
    <p:sldId id="318" r:id="rId6"/>
    <p:sldId id="310" r:id="rId7"/>
    <p:sldId id="303" r:id="rId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85"/>
    <p:restoredTop sz="93874" autoAdjust="0"/>
  </p:normalViewPr>
  <p:slideViewPr>
    <p:cSldViewPr>
      <p:cViewPr varScale="1">
        <p:scale>
          <a:sx n="166" d="100"/>
          <a:sy n="166" d="100"/>
        </p:scale>
        <p:origin x="1032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34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496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01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CFF2-3C7D-9E48-BC1E-449F8A19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EA7C9-B76F-E142-919E-43684F38A4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00076-9C8A-C040-A49C-55A9912D5C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1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sagsoni@cisco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11" Type="http://schemas.openxmlformats.org/officeDocument/2006/relationships/hyperlink" Target="mailto:pierluigi.ventre@cnit.it)" TargetMode="External"/><Relationship Id="rId5" Type="http://schemas.openxmlformats.org/officeDocument/2006/relationships/hyperlink" Target="mailto:daniel.voyer@bell.ca" TargetMode="External"/><Relationship Id="rId10" Type="http://schemas.openxmlformats.org/officeDocument/2006/relationships/hyperlink" Target="mailto:zali@cisco.com" TargetMode="External"/><Relationship Id="rId4" Type="http://schemas.openxmlformats.org/officeDocument/2006/relationships/hyperlink" Target="mailto:cfilsfil@cisco.com" TargetMode="External"/><Relationship Id="rId9" Type="http://schemas.openxmlformats.org/officeDocument/2006/relationships/hyperlink" Target="mailto:pkhordoc@cisco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333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for Segment Routing Networks with MPLS Data Plane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33549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draft-gandhi-spring-rfc6374-srpm-mpls-02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343149"/>
            <a:ext cx="6477000" cy="228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4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Mach Chen - Huawei (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Sagar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Soni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8"/>
              </a:rPr>
              <a:t>sagsoni@cisco.com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Patrick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Khordoc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9"/>
              </a:rPr>
              <a:t>pkhordoc@cisco.com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Zafar Ali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0"/>
              </a:rPr>
              <a:t>zali@cisco.com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Pier Luigi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Ventre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CNIT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1"/>
              </a:rPr>
              <a:t>pierluigi.ventre@cnit.it)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8828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Updates Since IETF-104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7719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Performance Measurement (PM) for SR links and end-to-end P2P/ P2MP SR Policies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extended TE link metrics advertisement in the network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Segment Routing (SR) with MPLS data plane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PM probe messages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Use RFC 6374 (defined for MPLS) based mechanisms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Use RFC 7876 (UDP return path) for 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19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Added Return Path TLV for two-way measurement mode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Added loopback measurement mode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Added Path Segment ID in Figure 4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Added block number TLV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Added details for P2MP SR Policy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Added details for handling ECMP for SR Policy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Various editorial changes to address review comments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Move away from term “in-band probes” with </a:t>
            </a:r>
            <a:r>
              <a:rPr lang="en-CA" sz="1600" dirty="0"/>
              <a:t>“probes sent on congruent path with data traffic”</a:t>
            </a:r>
          </a:p>
          <a:p>
            <a:pPr marL="0" indent="0">
              <a:buNone/>
            </a:pPr>
            <a:r>
              <a:rPr lang="en-US" sz="1600" dirty="0"/>
              <a:t>Open Items:</a:t>
            </a:r>
          </a:p>
          <a:p>
            <a:pPr marL="685800" lvl="2" indent="-285750">
              <a:buFont typeface="Wingdings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391" y="959343"/>
            <a:ext cx="8229600" cy="3619500"/>
          </a:xfrm>
        </p:spPr>
        <p:txBody>
          <a:bodyPr/>
          <a:lstStyle/>
          <a:p>
            <a:r>
              <a:rPr lang="en-US" sz="1800" dirty="0"/>
              <a:t>Feb 14, 2018</a:t>
            </a:r>
          </a:p>
          <a:p>
            <a:pPr lvl="1"/>
            <a:r>
              <a:rPr lang="en-US" sz="1800" dirty="0"/>
              <a:t>Draft was published </a:t>
            </a:r>
            <a:r>
              <a:rPr lang="en-CA" sz="1800" dirty="0"/>
              <a:t>draft-</a:t>
            </a:r>
            <a:r>
              <a:rPr lang="en-CA" sz="1800" dirty="0" err="1"/>
              <a:t>gandhi</a:t>
            </a:r>
            <a:r>
              <a:rPr lang="en-CA" sz="1800" dirty="0"/>
              <a:t>-spring-</a:t>
            </a:r>
            <a:r>
              <a:rPr lang="en-CA" sz="1800" dirty="0" err="1"/>
              <a:t>sr</a:t>
            </a:r>
            <a:r>
              <a:rPr lang="en-CA" sz="1800" dirty="0"/>
              <a:t>-</a:t>
            </a:r>
            <a:r>
              <a:rPr lang="en-CA" sz="1800" dirty="0" err="1"/>
              <a:t>mpls</a:t>
            </a:r>
            <a:r>
              <a:rPr lang="en-CA" sz="1800" dirty="0"/>
              <a:t>-pm</a:t>
            </a:r>
            <a:endParaRPr lang="en-US" sz="1800" dirty="0"/>
          </a:p>
          <a:p>
            <a:r>
              <a:rPr lang="en-US" sz="1800" dirty="0"/>
              <a:t>Nov 2018</a:t>
            </a:r>
          </a:p>
          <a:p>
            <a:pPr lvl="1"/>
            <a:r>
              <a:rPr lang="en-US" sz="1800" dirty="0"/>
              <a:t>Presented at IETF 103 Bangkok in SPRING and IPPM WGs</a:t>
            </a:r>
          </a:p>
          <a:p>
            <a:r>
              <a:rPr lang="en-US" sz="1800" dirty="0"/>
              <a:t>Feb 14, 2019</a:t>
            </a:r>
          </a:p>
          <a:p>
            <a:pPr lvl="1"/>
            <a:r>
              <a:rPr lang="en-US" sz="1800" dirty="0"/>
              <a:t>Draft was renamed to </a:t>
            </a:r>
            <a:r>
              <a:rPr lang="en-CA" sz="1800" dirty="0"/>
              <a:t>draft-gandhi-spring-rfc6374-srpm-mpls</a:t>
            </a:r>
            <a:endParaRPr lang="en-US" sz="1800" dirty="0"/>
          </a:p>
          <a:p>
            <a:r>
              <a:rPr lang="en-US" sz="1800" dirty="0"/>
              <a:t>Mar 2019</a:t>
            </a:r>
          </a:p>
          <a:p>
            <a:pPr lvl="1"/>
            <a:r>
              <a:rPr lang="en-US" sz="1800" dirty="0"/>
              <a:t>Presented at IETF 104 Prague in SPRING WG</a:t>
            </a:r>
          </a:p>
          <a:p>
            <a:r>
              <a:rPr lang="en-US" sz="1800" dirty="0"/>
              <a:t>Feb 14, 2020</a:t>
            </a:r>
          </a:p>
          <a:p>
            <a:pPr lvl="1"/>
            <a:r>
              <a:rPr lang="en-US" sz="1800" dirty="0"/>
              <a:t>WG document - </a:t>
            </a:r>
            <a:r>
              <a:rPr lang="en-CA" sz="1800" dirty="0"/>
              <a:t>draft-</a:t>
            </a:r>
            <a:r>
              <a:rPr lang="en-CA" sz="1800" b="1" dirty="0"/>
              <a:t>ietf</a:t>
            </a:r>
            <a:r>
              <a:rPr lang="en-CA" sz="1800" dirty="0"/>
              <a:t>-spring-rfc6374-srpm-mpls ?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62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23950"/>
            <a:ext cx="78486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Multiple implementations of RFC 6374 already exist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/>
              <a:t>Like to r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equest for WG adoption </a:t>
            </a: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5468</TotalTime>
  <Words>400</Words>
  <Application>Microsoft Macintosh PowerPoint</Application>
  <PresentationFormat>On-screen Show (16:9)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Default Design</vt:lpstr>
      <vt:lpstr>Performance Measurement for Segment Routing Networks with MPLS Data Plane</vt:lpstr>
      <vt:lpstr>Agenda</vt:lpstr>
      <vt:lpstr>Requirements and Scope</vt:lpstr>
      <vt:lpstr>Updates Since IETF-104</vt:lpstr>
      <vt:lpstr>History of the Draft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985</cp:revision>
  <dcterms:created xsi:type="dcterms:W3CDTF">2010-06-30T04:12:48Z</dcterms:created>
  <dcterms:modified xsi:type="dcterms:W3CDTF">2019-10-08T22:04:26Z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