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9" r:id="rId3"/>
    <p:sldId id="315" r:id="rId4"/>
    <p:sldId id="316" r:id="rId5"/>
    <p:sldId id="310" r:id="rId6"/>
    <p:sldId id="318" r:id="rId7"/>
    <p:sldId id="303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9"/>
    <p:restoredTop sz="93083" autoAdjust="0"/>
  </p:normalViewPr>
  <p:slideViewPr>
    <p:cSldViewPr>
      <p:cViewPr varScale="1">
        <p:scale>
          <a:sx n="171" d="100"/>
          <a:sy n="171" d="100"/>
        </p:scale>
        <p:origin x="100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gsoni@cisco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11" Type="http://schemas.openxmlformats.org/officeDocument/2006/relationships/hyperlink" Target="mailto:pierluigi.ventre@cnit.it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zali@cisco.com)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pkhordoc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3350"/>
            <a:ext cx="9144000" cy="1676400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33537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752600" y="2212180"/>
            <a:ext cx="6248400" cy="234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4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zali@cisco.com)</a:t>
            </a:r>
            <a:br>
              <a:rPr lang="en-US" sz="140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pierluigi.ventre@cnit.it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P2P/ 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3619500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800" dirty="0"/>
              <a:t>Add loopback measurement mode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800" dirty="0"/>
              <a:t>Add checksum complement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800" dirty="0"/>
              <a:t>Add Path Segment ID in Figure 3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800" dirty="0"/>
              <a:t>Add details for P2MP SR Policy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CA" sz="1800" dirty="0"/>
              <a:t>Move SR-MPLS Return Path TLV and Block Number TLV to SR-MPLS draft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Various editorial changes to address review comments</a:t>
            </a:r>
          </a:p>
          <a:p>
            <a:pPr lvl="2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Move away from term “in-band probes” with </a:t>
            </a:r>
            <a:r>
              <a:rPr lang="en-CA" sz="1800" dirty="0"/>
              <a:t>“probes sent on congruent path with data traffic”</a:t>
            </a:r>
          </a:p>
          <a:p>
            <a:pPr marL="0" indent="0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800" dirty="0"/>
              <a:t>Open Items:</a:t>
            </a:r>
          </a:p>
          <a:p>
            <a:pPr lvl="1">
              <a:lnSpc>
                <a:spcPts val="20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Multiple implementations of RFC 6374 already exist 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1" y="959343"/>
            <a:ext cx="8229600" cy="3619500"/>
          </a:xfrm>
        </p:spPr>
        <p:txBody>
          <a:bodyPr/>
          <a:lstStyle/>
          <a:p>
            <a:r>
              <a:rPr lang="en-US" sz="1800" dirty="0"/>
              <a:t>Mar, 2018</a:t>
            </a:r>
          </a:p>
          <a:p>
            <a:pPr lvl="1"/>
            <a:r>
              <a:rPr lang="en-US" sz="1800" dirty="0"/>
              <a:t>Draft was published </a:t>
            </a:r>
            <a:r>
              <a:rPr lang="en-CA" sz="1800" dirty="0"/>
              <a:t>draft-</a:t>
            </a:r>
            <a:r>
              <a:rPr lang="en-CA" sz="1800" dirty="0" err="1"/>
              <a:t>gandhi</a:t>
            </a:r>
            <a:r>
              <a:rPr lang="en-CA" sz="1800" dirty="0"/>
              <a:t>-spring-</a:t>
            </a:r>
            <a:r>
              <a:rPr lang="en-CA" sz="1800" dirty="0" err="1"/>
              <a:t>udp</a:t>
            </a:r>
            <a:r>
              <a:rPr lang="en-CA" sz="1800" dirty="0"/>
              <a:t>-pm</a:t>
            </a:r>
            <a:endParaRPr lang="en-US" sz="1800" dirty="0"/>
          </a:p>
          <a:p>
            <a:r>
              <a:rPr lang="en-US" sz="1800" dirty="0"/>
              <a:t>Nov 2018</a:t>
            </a:r>
          </a:p>
          <a:p>
            <a:pPr lvl="1"/>
            <a:r>
              <a:rPr lang="en-US" sz="1800" dirty="0"/>
              <a:t>Presented at IETF 103 Bangkok in SPRING and IPPM WGs</a:t>
            </a:r>
          </a:p>
          <a:p>
            <a:r>
              <a:rPr lang="en-US" sz="1800" dirty="0"/>
              <a:t>Feb 14, 2019</a:t>
            </a:r>
          </a:p>
          <a:p>
            <a:pPr lvl="1"/>
            <a:r>
              <a:rPr lang="en-US" sz="1800" dirty="0"/>
              <a:t>Draft was renamed to </a:t>
            </a:r>
            <a:r>
              <a:rPr lang="en-CA" sz="1800" dirty="0"/>
              <a:t>draft-gandhi-spring-rfc6374-srpm-udp</a:t>
            </a:r>
            <a:endParaRPr lang="en-US" sz="1800" dirty="0"/>
          </a:p>
          <a:p>
            <a:r>
              <a:rPr lang="en-US" sz="1800" dirty="0"/>
              <a:t>Mar 2019</a:t>
            </a:r>
          </a:p>
          <a:p>
            <a:pPr lvl="1"/>
            <a:r>
              <a:rPr lang="en-US" sz="1800" dirty="0"/>
              <a:t>Presented at IETF 104 Prague in SPRING WG</a:t>
            </a:r>
          </a:p>
          <a:p>
            <a:r>
              <a:rPr lang="en-US" sz="1800" dirty="0"/>
              <a:t>Feb 14, 2020</a:t>
            </a:r>
          </a:p>
          <a:p>
            <a:pPr lvl="1"/>
            <a:r>
              <a:rPr lang="en-US" sz="1800" dirty="0"/>
              <a:t>WG document - </a:t>
            </a:r>
            <a:r>
              <a:rPr lang="en-CA" sz="1800" dirty="0"/>
              <a:t>draft-</a:t>
            </a:r>
            <a:r>
              <a:rPr lang="en-CA" sz="1800" b="1" dirty="0"/>
              <a:t>ietf</a:t>
            </a:r>
            <a:r>
              <a:rPr lang="en-CA" sz="1800" dirty="0"/>
              <a:t>-spring-rfc6374-srpm-mpls ?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106</a:t>
            </a:r>
            <a:r>
              <a:rPr lang="en-US" altLang="zh-CN" baseline="30000" dirty="0"/>
              <a:t>th</a:t>
            </a:r>
            <a:r>
              <a:rPr lang="en-US" altLang="zh-CN" dirty="0"/>
              <a:t> IETF @ Singapore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406</Words>
  <Application>Microsoft Macintosh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Updates Since IETF-104</vt:lpstr>
      <vt:lpstr>Next Steps</vt:lpstr>
      <vt:lpstr>History of the Draft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1124</cp:revision>
  <dcterms:created xsi:type="dcterms:W3CDTF">2010-06-30T04:12:48Z</dcterms:created>
  <dcterms:modified xsi:type="dcterms:W3CDTF">2019-10-08T22:04:20Z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