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9" r:id="rId3"/>
    <p:sldId id="315" r:id="rId4"/>
    <p:sldId id="316" r:id="rId5"/>
    <p:sldId id="318" r:id="rId6"/>
    <p:sldId id="310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9"/>
    <p:restoredTop sz="93083" autoAdjust="0"/>
  </p:normalViewPr>
  <p:slideViewPr>
    <p:cSldViewPr>
      <p:cViewPr varScale="1">
        <p:scale>
          <a:sx n="171" d="100"/>
          <a:sy n="171" d="100"/>
        </p:scale>
        <p:origin x="10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3350"/>
            <a:ext cx="9144000" cy="1676400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335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2212180"/>
            <a:ext cx="6248400" cy="23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zali@cisco.com)</a:t>
            </a:r>
            <a:br>
              <a:rPr lang="en-US" sz="14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3619500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Show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 and belong to the base MPLS draft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Change the term “in-band probes” with </a:t>
            </a:r>
            <a:r>
              <a:rPr lang="en-CA" sz="1600" dirty="0"/>
              <a:t>“probes sent on congruent path with data traffic”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619500"/>
          </a:xfrm>
        </p:spPr>
        <p:txBody>
          <a:bodyPr/>
          <a:lstStyle/>
          <a:p>
            <a:r>
              <a:rPr lang="en-US" sz="1800" dirty="0"/>
              <a:t>Mar 2018</a:t>
            </a:r>
          </a:p>
          <a:p>
            <a:pPr lvl="1"/>
            <a:r>
              <a:rPr lang="en-US" sz="1800" dirty="0"/>
              <a:t>Draft was published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-spring-</a:t>
            </a:r>
            <a:r>
              <a:rPr lang="en-CA" sz="1800" i="1" dirty="0" err="1"/>
              <a:t>udp</a:t>
            </a:r>
            <a:r>
              <a:rPr lang="en-CA" sz="1800" i="1" dirty="0"/>
              <a:t>-pm</a:t>
            </a:r>
            <a:endParaRPr lang="en-US" sz="1800" i="1" dirty="0"/>
          </a:p>
          <a:p>
            <a:r>
              <a:rPr lang="en-US" sz="1800" dirty="0"/>
              <a:t>Nov 2018</a:t>
            </a:r>
          </a:p>
          <a:p>
            <a:pPr lvl="1"/>
            <a:r>
              <a:rPr lang="en-US" sz="1800" dirty="0"/>
              <a:t>Presented revison-02 at IETF 103 Bangkok in SPRING and IPPM WGs</a:t>
            </a:r>
          </a:p>
          <a:p>
            <a:r>
              <a:rPr lang="en-US" sz="1800" dirty="0"/>
              <a:t>Feb 14, 2019</a:t>
            </a:r>
          </a:p>
          <a:p>
            <a:pPr lvl="1"/>
            <a:r>
              <a:rPr lang="en-US" sz="1800" dirty="0"/>
              <a:t>Draft was renamed to </a:t>
            </a:r>
            <a:r>
              <a:rPr lang="en-CA" sz="1800" i="1" dirty="0"/>
              <a:t>draft-gandhi-spring-rfc6374-srpm-udp</a:t>
            </a:r>
            <a:endParaRPr lang="en-US" sz="1800" i="1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revision-00 at IETF 104 Prague in SPRING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Multiple implementations of RFC 6374 already exist 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428</Words>
  <Application>Microsoft Macintosh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Updates Since IETF-104 (Revision-00)</vt:lpstr>
      <vt:lpstr>History of the Draft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1145</cp:revision>
  <dcterms:created xsi:type="dcterms:W3CDTF">2010-06-30T04:12:48Z</dcterms:created>
  <dcterms:modified xsi:type="dcterms:W3CDTF">2019-10-09T18:49:28Z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