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14" d="100"/>
          <a:sy n="114" d="100"/>
        </p:scale>
        <p:origin x="176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sessions on Session-Reflector for links and SR paths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dynamic parameters for link and SR path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link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Two-way delay measurement mode for links</a:t>
            </a:r>
          </a:p>
          <a:p>
            <a:pPr lvl="1"/>
            <a:r>
              <a:rPr lang="en-US" sz="2000" dirty="0"/>
              <a:t>Reflector needs to send reply on the same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the reverse SR Policy</a:t>
            </a:r>
          </a:p>
          <a:p>
            <a:r>
              <a:rPr lang="en-US" sz="1800" dirty="0" err="1"/>
              <a:t>Bidir</a:t>
            </a:r>
            <a:r>
              <a:rPr lang="en-US" sz="1800" dirty="0"/>
              <a:t>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SR, possible to use PCE</a:t>
            </a:r>
          </a:p>
          <a:p>
            <a:r>
              <a:rPr lang="en-US" sz="1800" dirty="0"/>
              <a:t>Avoid dynamic state on Session-Reflector node to store reverse paths for each session (each session-id, source-address) </a:t>
            </a:r>
          </a:p>
          <a:p>
            <a:pPr lvl="1"/>
            <a:r>
              <a:rPr lang="en-US" sz="1800" dirty="0"/>
              <a:t>Order of 10Ks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944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Session-Sender Control Code Field</vt:lpstr>
      <vt:lpstr>STAMP Session-Sender Control Code Field - Usage</vt:lpstr>
      <vt:lpstr>STAMP Return Path TLV</vt:lpstr>
      <vt:lpstr>STAMP Return Path TLV - Usage</vt:lpstr>
      <vt:lpstr>STAMP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2029</cp:revision>
  <dcterms:created xsi:type="dcterms:W3CDTF">2010-06-30T04:12:48Z</dcterms:created>
  <dcterms:modified xsi:type="dcterms:W3CDTF">2021-01-28T19:37:54Z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