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Avoid per session provisioning on STAMP Session-Reflector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Avoid control-channel signaling for sessions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Very high scale for number of sessions and faster detection interval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 layer processing in SRv6 network programming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255</a:t>
            </a:r>
          </a:p>
          <a:p>
            <a:r>
              <a:rPr lang="en-US" sz="1200" dirty="0"/>
              <a:t>Color only SR-MPLS Policy:</a:t>
            </a:r>
          </a:p>
          <a:p>
            <a:pPr lvl="1"/>
            <a:r>
              <a:rPr lang="en-US" sz="1200" dirty="0"/>
              <a:t>Destination Address in 127/8 address</a:t>
            </a:r>
          </a:p>
          <a:p>
            <a:pPr lvl="1"/>
            <a:r>
              <a:rPr lang="en-US" sz="12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123950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IPv4 destination address set from 127/8 range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TTL is set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 if set.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from Return Path TLV if present in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1259</Words>
  <Application>Microsoft Macintosh PowerPoint</Application>
  <PresentationFormat>On-screen Show (16:9)</PresentationFormat>
  <Paragraphs>224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1809</cp:revision>
  <dcterms:created xsi:type="dcterms:W3CDTF">2010-06-30T04:12:48Z</dcterms:created>
  <dcterms:modified xsi:type="dcterms:W3CDTF">2021-01-28T17:03:05Z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