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192" y="1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7"/>
            <a:ext cx="8319052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Need to measure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(Round-trip Delay)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(i.e.,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One-way, two-way, round-trip delay and packet loss metrics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rgbClr val="0070C0"/>
                </a:solidFill>
              </a:rPr>
              <a:t>STAMP Extensions for SR [draft-</a:t>
            </a:r>
            <a:r>
              <a:rPr lang="en-US" sz="1200" dirty="0" err="1">
                <a:solidFill>
                  <a:srgbClr val="0070C0"/>
                </a:solidFill>
              </a:rPr>
              <a:t>gandhi</a:t>
            </a:r>
            <a:r>
              <a:rPr lang="en-US" sz="1200" dirty="0">
                <a:solidFill>
                  <a:srgbClr val="0070C0"/>
                </a:solidFill>
              </a:rPr>
              <a:t>-</a:t>
            </a:r>
            <a:r>
              <a:rPr lang="en-US" sz="1200" dirty="0" err="1">
                <a:solidFill>
                  <a:srgbClr val="0070C0"/>
                </a:solidFill>
              </a:rPr>
              <a:t>ippm</a:t>
            </a:r>
            <a:r>
              <a:rPr lang="en-US" sz="1200" dirty="0">
                <a:solidFill>
                  <a:srgbClr val="0070C0"/>
                </a:solidFill>
              </a:rPr>
              <a:t>-stamp-</a:t>
            </a:r>
            <a:r>
              <a:rPr lang="en-US" sz="1200" dirty="0" err="1">
                <a:solidFill>
                  <a:srgbClr val="0070C0"/>
                </a:solidFill>
              </a:rPr>
              <a:t>srpm</a:t>
            </a:r>
            <a:r>
              <a:rPr lang="en-US" sz="12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STAMP Extensions for SR was moved to </a:t>
            </a:r>
            <a:r>
              <a:rPr lang="en-US" sz="1600" dirty="0">
                <a:solidFill>
                  <a:srgbClr val="0070C0"/>
                </a:solidFill>
              </a:rPr>
              <a:t>draft-</a:t>
            </a:r>
            <a:r>
              <a:rPr lang="en-US" sz="1600" dirty="0" err="1">
                <a:solidFill>
                  <a:srgbClr val="0070C0"/>
                </a:solidFill>
              </a:rPr>
              <a:t>gandhi</a:t>
            </a:r>
            <a:r>
              <a:rPr lang="en-US" sz="1600" dirty="0">
                <a:solidFill>
                  <a:srgbClr val="0070C0"/>
                </a:solidFill>
              </a:rPr>
              <a:t>-</a:t>
            </a:r>
            <a:r>
              <a:rPr lang="en-US" sz="1600" dirty="0" err="1">
                <a:solidFill>
                  <a:srgbClr val="0070C0"/>
                </a:solidFill>
              </a:rPr>
              <a:t>ippm</a:t>
            </a:r>
            <a:r>
              <a:rPr lang="en-US" sz="1600" dirty="0">
                <a:solidFill>
                  <a:srgbClr val="0070C0"/>
                </a:solidFill>
              </a:rPr>
              <a:t>-stamp-</a:t>
            </a:r>
            <a:r>
              <a:rPr lang="en-US" sz="1600" dirty="0" err="1">
                <a:solidFill>
                  <a:srgbClr val="0070C0"/>
                </a:solidFill>
              </a:rPr>
              <a:t>srpm</a:t>
            </a:r>
            <a:endParaRPr lang="en-US" sz="1600" dirty="0">
              <a:solidFill>
                <a:srgbClr val="0070C0"/>
              </a:solidFill>
            </a:endParaRP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(test) packet loss section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STAMP direct measurement stand-alone messages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using IPv6/UDP test packets with zero checksum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solidFill>
                  <a:srgbClr val="002060"/>
                </a:solidFill>
                <a:latin typeface="Courier" pitchFamily="2" charset="0"/>
              </a:rPr>
              <a:t>  </a:t>
            </a:r>
            <a:r>
              <a:rPr lang="en-CA" sz="1200" dirty="0">
                <a:solidFill>
                  <a:srgbClr val="00B050"/>
                </a:solidFill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 /IPv6 Hop-limit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276350"/>
            <a:ext cx="4478154" cy="351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TTL/IPv6 Hop-limit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IPv4 TTL is set to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1389</Words>
  <Application>Microsoft Macintosh PowerPoint</Application>
  <PresentationFormat>On-screen Show (16:9)</PresentationFormat>
  <Paragraphs>240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1855</cp:revision>
  <dcterms:created xsi:type="dcterms:W3CDTF">2010-06-30T04:12:48Z</dcterms:created>
  <dcterms:modified xsi:type="dcterms:W3CDTF">2021-02-10T00:57:17Z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