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Loss and Direct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 measurement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Delay/Synthetic Loss      /        \        Delay/Synthetic 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i="1" dirty="0">
                <a:latin typeface="Courier" pitchFamily="2" charset="0"/>
              </a:rPr>
              <a:t>Direct Measurement Mode  </a:t>
            </a:r>
            <a:r>
              <a:rPr lang="en-CA" sz="1200" dirty="0">
                <a:latin typeface="Courier" pitchFamily="2" charset="0"/>
              </a:rPr>
              <a:t>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95761"/>
            <a:ext cx="8572500" cy="733762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test packets, using local and remote link addresses</a:t>
            </a:r>
          </a:p>
          <a:p>
            <a:r>
              <a:rPr lang="en-US" sz="16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821597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Port1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Test Packet specified in this document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Figure: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5750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test packet including IP/UDP Header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4478154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 measurement test packets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Port2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test packet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Figure: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STAMP Reply test packet |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Direct Measurement Reply test packet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1271</Words>
  <Application>Microsoft Macintosh PowerPoint</Application>
  <PresentationFormat>On-screen Show (16:9)</PresentationFormat>
  <Paragraphs>212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1738</cp:revision>
  <dcterms:created xsi:type="dcterms:W3CDTF">2010-06-30T04:12:48Z</dcterms:created>
  <dcterms:modified xsi:type="dcterms:W3CDTF">2021-01-17T15:41:21Z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