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  <p:sldId id="166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</a:t>
            </a:r>
            <a:r>
              <a:rPr lang="en-US" sz="1600" b="1" dirty="0"/>
              <a:t>also</a:t>
            </a:r>
            <a:r>
              <a:rPr lang="en-US" sz="1600" dirty="0"/>
              <a:t>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57300" y="649394"/>
            <a:ext cx="6629400" cy="418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PDLM Mode          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Measurement Protocol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Network Programming Label /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Timestamp Format         /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/  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640"/>
              </a:lnSpc>
            </a:pPr>
            <a:endParaRPr lang="en-CA" sz="1100" dirty="0">
              <a:latin typeface="Courier" pitchFamily="2" charset="0"/>
            </a:endParaRP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Figure 2: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8" y="0"/>
            <a:ext cx="8001000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62402" y="1142690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26761" y="3030439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58095"/>
              </p:ext>
            </p:extLst>
          </p:nvPr>
        </p:nvGraphicFramePr>
        <p:xfrm>
          <a:off x="1799430" y="1134134"/>
          <a:ext cx="1099698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86711"/>
              </p:ext>
            </p:extLst>
          </p:nvPr>
        </p:nvGraphicFramePr>
        <p:xfrm>
          <a:off x="4874982" y="1364497"/>
          <a:ext cx="1046667" cy="109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3226"/>
              </p:ext>
            </p:extLst>
          </p:nvPr>
        </p:nvGraphicFramePr>
        <p:xfrm>
          <a:off x="2808699" y="3033640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90056"/>
              </p:ext>
            </p:extLst>
          </p:nvPr>
        </p:nvGraphicFramePr>
        <p:xfrm>
          <a:off x="5944592" y="3033640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Example - 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Example - RFC 8762 (STAMP) defined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64597"/>
            <a:ext cx="8319052" cy="192171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node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return probe messages are not received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686394" y="686133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964906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9587" y="2775680"/>
            <a:ext cx="8464826" cy="1749049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return probe messages are not received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618771"/>
            <a:ext cx="48006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t1                t2</a:t>
            </a:r>
          </a:p>
          <a:p>
            <a:r>
              <a:rPr lang="en-CA" sz="1100" dirty="0">
                <a:latin typeface="Courier" pitchFamily="2" charset="0"/>
              </a:rPr>
              <a:t>            /                   \</a:t>
            </a:r>
            <a:br>
              <a:rPr lang="en-CA" sz="1100" dirty="0">
                <a:latin typeface="Courier" pitchFamily="2" charset="0"/>
              </a:rPr>
            </a:br>
            <a:r>
              <a:rPr lang="en-CA" sz="1100" dirty="0">
                <a:latin typeface="Courier" pitchFamily="2" charset="0"/>
              </a:rPr>
              <a:t>   +-------+       Probe        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Probe Messages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693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Transmit Timestamp (t1)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Receive Timestamp (t2) 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75" y="634676"/>
            <a:ext cx="8433225" cy="988236"/>
          </a:xfrm>
        </p:spPr>
        <p:txBody>
          <a:bodyPr/>
          <a:lstStyle/>
          <a:p>
            <a:r>
              <a:rPr lang="en-US" sz="1400" dirty="0"/>
              <a:t>Sender adds Transmit Timestamp (t1)</a:t>
            </a:r>
          </a:p>
          <a:p>
            <a:r>
              <a:rPr lang="en-US" sz="14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93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96986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.  Protocol = UDP                                               . .                                                               . 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programming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25090"/>
            <a:ext cx="4643034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7701</TotalTime>
  <Words>1491</Words>
  <Application>Microsoft Macintosh PowerPoint</Application>
  <PresentationFormat>On-screen Show (16:9)</PresentationFormat>
  <Paragraphs>259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Enhanced Performance Delay and Liveness Monitoring of SR Policy</vt:lpstr>
      <vt:lpstr>Example Probe Messages for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  <vt:lpstr>Enhanced Loopback Mode for SR-MPLS Policy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1722</cp:revision>
  <dcterms:created xsi:type="dcterms:W3CDTF">2010-06-30T04:12:48Z</dcterms:created>
  <dcterms:modified xsi:type="dcterms:W3CDTF">2020-07-09T21:13:53Z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