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3057" r:id="rId15"/>
    <p:sldId id="1670" r:id="rId16"/>
    <p:sldId id="1671" r:id="rId17"/>
    <p:sldId id="164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Se-DSCP  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397177"/>
            <a:ext cx="7200900" cy="1336232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RFC 8762 - STAMP</a:t>
            </a:r>
          </a:p>
          <a:p>
            <a:pPr marL="1200150" lvl="2" indent="-342900"/>
            <a:r>
              <a:rPr lang="en-US" sz="14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specific to SR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Details on direct measurement test packet usage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Reply test packet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default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2553</Words>
  <Application>Microsoft Macintosh PowerPoint</Application>
  <PresentationFormat>On-screen Show (16:9)</PresentationFormat>
  <Paragraphs>377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2006</cp:revision>
  <dcterms:created xsi:type="dcterms:W3CDTF">2010-06-30T04:12:48Z</dcterms:created>
  <dcterms:modified xsi:type="dcterms:W3CDTF">2021-01-23T17:09:49Z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