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1673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59"/>
    <p:restoredTop sz="93083" autoAdjust="0"/>
  </p:normalViewPr>
  <p:slideViewPr>
    <p:cSldViewPr>
      <p:cViewPr varScale="1">
        <p:scale>
          <a:sx n="130" d="100"/>
          <a:sy n="130" d="100"/>
        </p:scale>
        <p:origin x="192" y="8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part of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r>
              <a:rPr lang="en-CA" sz="1200" dirty="0"/>
              <a:t>108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/>
              <a:t>Does not modify existing STAMP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23703"/>
            <a:ext cx="4152900" cy="423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Request SPRING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766664"/>
            <a:ext cx="8153400" cy="923769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(unauthenticated mode).</a:t>
            </a:r>
          </a:p>
          <a:p>
            <a:r>
              <a:rPr lang="en-US" sz="1600" dirty="0"/>
              <a:t>Applicable to physical, virtual, LAG and LAG member links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807212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as specified in Section 4.2 of RFC 8762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as specified in this document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50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86808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9499"/>
            <a:ext cx="8686800" cy="114300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  <a:p>
            <a:r>
              <a:rPr lang="en-US" sz="1600" b="1" dirty="0"/>
              <a:t>Use Segment List from Return Path TLV if present in probe query message.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57048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3D55E0-FF2D-C744-B69A-17D68B77E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108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600" dirty="0"/>
              <a:t>Links include physical, virtual, LAG (bundles) and LAG member links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published - </a:t>
            </a:r>
            <a:r>
              <a:rPr lang="en-US" sz="1200" i="1" dirty="0"/>
              <a:t>draft-gandhi-spring-twamp-srpm-00</a:t>
            </a:r>
            <a:endParaRPr lang="en-US" sz="1200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draft-gandhi-spring-twamp-srpm-00</a:t>
            </a:r>
            <a:r>
              <a:rPr lang="en-US" sz="1200" dirty="0"/>
              <a:t> at IETF 104 Prague in SPRING WG</a:t>
            </a:r>
          </a:p>
          <a:p>
            <a:r>
              <a:rPr lang="en-US" sz="1200" dirty="0"/>
              <a:t>May 2019</a:t>
            </a:r>
          </a:p>
          <a:p>
            <a:pPr lvl="1"/>
            <a:r>
              <a:rPr lang="en-US" sz="1200" dirty="0"/>
              <a:t>Added STAMP TLV for Return Path 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draft-gandhi-spring-twamp-srpm-01</a:t>
            </a:r>
            <a:r>
              <a:rPr lang="en-US" sz="1200" dirty="0"/>
              <a:t>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draft-gandhi-spring-twamp-srpm-04</a:t>
            </a:r>
            <a:r>
              <a:rPr lang="en-US" sz="1200" dirty="0"/>
              <a:t> at IETF 106 Singapore in SPRING WG</a:t>
            </a:r>
          </a:p>
          <a:p>
            <a:r>
              <a:rPr lang="en-US" sz="1200" dirty="0"/>
              <a:t>Mar 2020</a:t>
            </a:r>
          </a:p>
          <a:p>
            <a:pPr lvl="1"/>
            <a:r>
              <a:rPr lang="en-US" sz="1200" dirty="0"/>
              <a:t>Moved STAMP support to </a:t>
            </a:r>
            <a:r>
              <a:rPr lang="en-US" sz="1200" i="1" dirty="0"/>
              <a:t>draft-gandhi-spring-</a:t>
            </a:r>
            <a:r>
              <a:rPr lang="en-US" sz="1200" b="1" i="1" dirty="0"/>
              <a:t>stamp</a:t>
            </a:r>
            <a:r>
              <a:rPr lang="en-US" sz="1200" i="1" dirty="0"/>
              <a:t>-srpm-00</a:t>
            </a:r>
          </a:p>
          <a:p>
            <a:pPr lvl="1"/>
            <a:r>
              <a:rPr lang="en-US" sz="1200" dirty="0"/>
              <a:t>Keep TWAMP Light support as informational in </a:t>
            </a:r>
            <a:r>
              <a:rPr lang="en-US" sz="1200" i="1" dirty="0"/>
              <a:t>draft-gandhi-spring-</a:t>
            </a:r>
            <a:r>
              <a:rPr lang="en-US" sz="1200" b="1" i="1" dirty="0"/>
              <a:t>twamp</a:t>
            </a:r>
            <a:r>
              <a:rPr lang="en-US" sz="1200" i="1" dirty="0"/>
              <a:t>-srpm-08</a:t>
            </a:r>
          </a:p>
          <a:p>
            <a:pPr lvl="1"/>
            <a:endParaRPr lang="en-US" sz="1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Updated IANA registry 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685800" lvl="2" indent="-285750">
              <a:buFont typeface="Wingdings" pitchFamily="2" charset="2"/>
              <a:buChar char="§"/>
            </a:pPr>
            <a:r>
              <a:rPr lang="en-US" sz="1600" dirty="0"/>
              <a:t>Align with the latest STAMP TLV draft.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39607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989043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  Timestamp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Figure: Sender Control Code in STAMP DM Message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response;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7092</TotalTime>
  <Words>2357</Words>
  <Application>Microsoft Macintosh PowerPoint</Application>
  <PresentationFormat>On-screen Show (16:9)</PresentationFormat>
  <Paragraphs>425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1640</cp:revision>
  <dcterms:created xsi:type="dcterms:W3CDTF">2010-06-30T04:12:48Z</dcterms:created>
  <dcterms:modified xsi:type="dcterms:W3CDTF">2020-07-25T12:12:05Z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