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10" r:id="rId7"/>
    <p:sldId id="303" r:id="rId8"/>
    <p:sldId id="316" r:id="rId9"/>
    <p:sldId id="321" r:id="rId10"/>
    <p:sldId id="322" r:id="rId11"/>
    <p:sldId id="326" r:id="rId12"/>
    <p:sldId id="324" r:id="rId13"/>
    <p:sldId id="330" r:id="rId14"/>
    <p:sldId id="325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1"/>
    <p:restoredTop sz="93905" autoAdjust="0"/>
  </p:normalViewPr>
  <p:slideViewPr>
    <p:cSldViewPr>
      <p:cViewPr varScale="1">
        <p:scale>
          <a:sx n="79" d="100"/>
          <a:sy n="79" d="100"/>
        </p:scale>
        <p:origin x="54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1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SR-MPLS Policy, the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SR-MPLS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SR-MPLS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8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SR-MPLS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message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803062"/>
            <a:ext cx="8229600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carried in a probe query message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990600" y="857876"/>
            <a:ext cx="7391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Tree-SID                 | TC  |S|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Figure: Example Probe Query with Replication Segment for P2MP SR-MPLS Policy</a:t>
            </a:r>
            <a:endParaRPr lang="en-CA" sz="12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P2MP SR-MPLS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514350" y="3044529"/>
            <a:ext cx="8343900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One-way and loopback modes for delay and loss measurement for P2MP SR-MPLS Policy.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Tree-SID for the P2MP SR-MPLS Policy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628650" lvl="1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SR-MPLS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IETF-107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SR-MPLS Links and end-to-end P2P/ P2MP SR-MPLS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with MPLS data plane (SR-MPLS)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50"/>
            <a:ext cx="6934200" cy="3657600"/>
          </a:xfrm>
        </p:spPr>
        <p:txBody>
          <a:bodyPr/>
          <a:lstStyle/>
          <a:p>
            <a:r>
              <a:rPr lang="en-US" sz="1100" dirty="0"/>
              <a:t>Feb 14, 2018</a:t>
            </a:r>
          </a:p>
          <a:p>
            <a:pPr lvl="1"/>
            <a:r>
              <a:rPr lang="en-US" sz="1100" dirty="0"/>
              <a:t>Draft was published </a:t>
            </a:r>
            <a:r>
              <a:rPr lang="en-CA" sz="1100" i="1" dirty="0"/>
              <a:t>draft-gandhi-spring-sr-mpls-pm-00</a:t>
            </a:r>
            <a:endParaRPr lang="en-US" sz="1100" i="1" dirty="0"/>
          </a:p>
          <a:p>
            <a:r>
              <a:rPr lang="en-US" sz="1100" dirty="0"/>
              <a:t>July 2018</a:t>
            </a:r>
          </a:p>
          <a:p>
            <a:pPr lvl="1"/>
            <a:r>
              <a:rPr lang="en-US" sz="1100" dirty="0"/>
              <a:t>Draft </a:t>
            </a:r>
            <a:r>
              <a:rPr lang="en-CA" sz="1100" i="1" dirty="0"/>
              <a:t>draft-gandhi-spring-sr-mpls-pm-02 </a:t>
            </a:r>
            <a:r>
              <a:rPr lang="en-US" sz="1100" dirty="0"/>
              <a:t>was introduced at IETF 102 Montreal in SPRING WG</a:t>
            </a:r>
          </a:p>
          <a:p>
            <a:r>
              <a:rPr lang="en-US" sz="1100" dirty="0"/>
              <a:t>Nov 2018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draft-gandhi-spring-sr-mpls-pm-03</a:t>
            </a:r>
            <a:r>
              <a:rPr lang="en-US" sz="1100" dirty="0"/>
              <a:t> at IETF 103 Bangkok in SPRING and IPPM WGs</a:t>
            </a:r>
          </a:p>
          <a:p>
            <a:r>
              <a:rPr lang="en-US" sz="1100" dirty="0"/>
              <a:t>Feb 14, 2019</a:t>
            </a:r>
          </a:p>
          <a:p>
            <a:pPr lvl="1"/>
            <a:r>
              <a:rPr lang="en-US" sz="1100" dirty="0"/>
              <a:t>Draft was renamed to </a:t>
            </a:r>
            <a:r>
              <a:rPr lang="en-CA" sz="1100" i="1" dirty="0"/>
              <a:t>draft-gandhi-spring-rfc6374-srpm-mpls-00</a:t>
            </a:r>
            <a:endParaRPr lang="en-US" sz="1100" i="1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draft-gandhi-spring-rfc6374-srpm-mpls-00 </a:t>
            </a:r>
            <a:r>
              <a:rPr lang="en-US" sz="1100" dirty="0"/>
              <a:t>at IETF 104 Prague in SPRING WG</a:t>
            </a:r>
          </a:p>
          <a:p>
            <a:r>
              <a:rPr lang="en-US" sz="1100" dirty="0"/>
              <a:t>Oct 2019</a:t>
            </a:r>
          </a:p>
          <a:p>
            <a:pPr lvl="1"/>
            <a:r>
              <a:rPr lang="en-US" sz="1100" dirty="0"/>
              <a:t>Chairs agreed to progress the work in MPLS WG</a:t>
            </a:r>
          </a:p>
          <a:p>
            <a:pPr lvl="1"/>
            <a:r>
              <a:rPr lang="en-US" sz="1100" dirty="0"/>
              <a:t>Draft renamed to </a:t>
            </a:r>
            <a:r>
              <a:rPr lang="en-US" sz="1100" i="1" dirty="0"/>
              <a:t>draft-gandhi-mpls-rfc6374-sr-00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draft-gandhi-mpls-rfc6374-sr-00 </a:t>
            </a:r>
            <a:r>
              <a:rPr lang="en-US" sz="1100" dirty="0"/>
              <a:t>at IETF 106 Singapore in MPLS WG</a:t>
            </a:r>
          </a:p>
          <a:p>
            <a:r>
              <a:rPr lang="en-CA" sz="1100" dirty="0"/>
              <a:t>Apr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draft-gandhi-mpls-rfc6374-sr-02 </a:t>
            </a:r>
            <a:r>
              <a:rPr lang="en-US" sz="1100" dirty="0"/>
              <a:t>at IETF 107 in MPLS WG Interim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 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MPLS-RT expert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SR-MPLS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066800" y="972562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2"/>
            <a:ext cx="9144000" cy="857250"/>
          </a:xfrm>
        </p:spPr>
        <p:txBody>
          <a:bodyPr/>
          <a:lstStyle/>
          <a:p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SR-MPLS Links. </a:t>
            </a:r>
          </a:p>
          <a:p>
            <a:r>
              <a:rPr lang="en-US" sz="2000" dirty="0"/>
              <a:t>Compute SR-MPLS Link Delay metrics (minimum-delay, maximum-delay, average-delay, delay-variance) and SR Link Packet Loss metric.</a:t>
            </a:r>
          </a:p>
          <a:p>
            <a:r>
              <a:rPr lang="en-US" sz="2000" dirty="0"/>
              <a:t>SR-MPLS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1500</Words>
  <Application>Microsoft Office PowerPoint</Application>
  <PresentationFormat>On-screen Show (16:9)</PresentationFormat>
  <Paragraphs>220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IETF-107 (Version 02)</vt:lpstr>
      <vt:lpstr>Next Steps</vt:lpstr>
      <vt:lpstr>PowerPoint Presentation</vt:lpstr>
      <vt:lpstr>Probes for SR-MPLS Links</vt:lpstr>
      <vt:lpstr>SR-MPLS Link Extended TE Metrics Advertisement</vt:lpstr>
      <vt:lpstr>Probes for SR-MPLS Policy</vt:lpstr>
      <vt:lpstr>Measurement Modes for SR-MPLS Policy</vt:lpstr>
      <vt:lpstr>Return Path TLV for Two-way Measurement</vt:lpstr>
      <vt:lpstr>Destination Address TLV (Type 129) Handling</vt:lpstr>
      <vt:lpstr>Block Number TLV for Loss Measurement</vt:lpstr>
      <vt:lpstr>Probe Query for P2MP SR-MPLS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1150</cp:revision>
  <dcterms:created xsi:type="dcterms:W3CDTF">2010-06-30T04:12:48Z</dcterms:created>
  <dcterms:modified xsi:type="dcterms:W3CDTF">2020-06-16T01:12:24Z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