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93" d="100"/>
          <a:sy n="193" d="100"/>
        </p:scale>
        <p:origin x="22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077200" cy="68692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675" y="1504950"/>
            <a:ext cx="520065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4125764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250787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2105737"/>
            <a:ext cx="41257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.  Next Header = 43 (Routing Header)                            .</a:t>
            </a: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&lt;SID List&gt;                                                    .</a:t>
            </a:r>
          </a:p>
          <a:p>
            <a:r>
              <a:rPr lang="en-CA" sz="750" dirty="0">
                <a:latin typeface="Courier" pitchFamily="2" charset="0"/>
              </a:rPr>
              <a:t>.  Next Header = 17 (UDP)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Message for DM or LM Query 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25840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Payload as specified in Section 4.2.1 of RFC 5357, or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Payload as specified in this document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237697"/>
            <a:ext cx="4128052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User-configured Port2 for Loss Measurement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Padding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/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TWAMP Light  (which is for DM) procedure as different UDP destination port2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1574"/>
            <a:ext cx="8229600" cy="35689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draft-gandhi-spring-twamp-srpm-00</a:t>
            </a:r>
            <a:r>
              <a:rPr lang="en-US" sz="1100" dirty="0"/>
              <a:t> at IETF 104 Prague in SPRING WG</a:t>
            </a:r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draft-gandhi-spring-twamp-srpm-01</a:t>
            </a:r>
            <a:r>
              <a:rPr lang="en-US" sz="1100" dirty="0"/>
              <a:t>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i="1" dirty="0"/>
              <a:t>draft-gandhi-spring-twamp-srpm-02</a:t>
            </a:r>
            <a:r>
              <a:rPr lang="en-US" sz="1100" dirty="0"/>
              <a:t> included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</a:t>
            </a:r>
            <a:r>
              <a:rPr lang="en-US" sz="1100" i="1" dirty="0"/>
              <a:t>draft-gandhi-spring-twamp-srpm-04</a:t>
            </a:r>
            <a:r>
              <a:rPr lang="en-US" sz="1100" dirty="0"/>
              <a:t>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TWAMP Light support as informational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draft-gandhi-spring-stamp-srpm-00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14800" y="971550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 </a:t>
            </a:r>
          </a:p>
          <a:p>
            <a:r>
              <a:rPr lang="en-CA" sz="800" dirty="0">
                <a:latin typeface="Courier" pitchFamily="2" charset="0"/>
              </a:rPr>
              <a:t>   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886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632B4-4944-334C-9791-A67122539559}"/>
              </a:ext>
            </a:extLst>
          </p:cNvPr>
          <p:cNvSpPr/>
          <p:nvPr/>
        </p:nvSpPr>
        <p:spPr>
          <a:xfrm>
            <a:off x="4114800" y="3105473"/>
            <a:ext cx="4648200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Figure: Control Code in TWAMP Light Response Message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1682</Words>
  <Application>Microsoft Macintosh PowerPoint</Application>
  <PresentationFormat>On-screen Show (16:9)</PresentationFormat>
  <Paragraphs>307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1573</cp:revision>
  <dcterms:created xsi:type="dcterms:W3CDTF">2010-06-30T04:12:48Z</dcterms:created>
  <dcterms:modified xsi:type="dcterms:W3CDTF">2020-04-21T21:14:24Z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