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676400" y="698009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Timestamp Label/SRv6 EP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Timestamp Label/SRv6 EP 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Timestamp Format       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908705"/>
            <a:ext cx="8534400" cy="1724379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in the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18771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4800" y="1962150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Variable Length Padding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~                                                               ~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US" sz="800" dirty="0">
                <a:latin typeface="Courier" pitchFamily="2" charset="0"/>
              </a:rPr>
              <a:t>  .                                                               .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6"/>
            <a:ext cx="8264471" cy="1157654"/>
          </a:xfrm>
        </p:spPr>
        <p:txBody>
          <a:bodyPr/>
          <a:lstStyle/>
          <a:p>
            <a:r>
              <a:rPr lang="en-US" sz="1200" dirty="0"/>
              <a:t>Leverage existing TWAMP implementations and deployments using compatible probe message format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offset-byte location in payload </a:t>
            </a:r>
          </a:p>
          <a:p>
            <a:pPr lvl="1"/>
            <a:r>
              <a:rPr lang="en-US" sz="1200" dirty="0"/>
              <a:t>offset-byte 16 from the start of the payload,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969115"/>
            <a:ext cx="4242226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800" dirty="0">
                <a:latin typeface="Courier" pitchFamily="2" charset="0"/>
              </a:rPr>
              <a:t>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Fixed Length Padding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|                                                               |</a:t>
            </a:r>
            <a:endParaRPr lang="en-CA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  +-+-+-+-+-+-+-+-+-+-+-+-+-+-+-+-+-+-+-+-+-+-+-+-+-+-+-+-+-+-+-+-+ </a:t>
            </a:r>
            <a:endParaRPr lang="en-CA" sz="800" dirty="0">
              <a:latin typeface="Courier" pitchFamily="2" charset="0"/>
            </a:endParaRPr>
          </a:p>
          <a:p>
            <a:pPr>
              <a:spcAft>
                <a:spcPts val="0"/>
              </a:spcAft>
            </a:pPr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Timestamp, Pop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55170" y="742950"/>
            <a:ext cx="46482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dirty="0" err="1">
                <a:latin typeface="Courier" pitchFamily="2" charset="0"/>
              </a:rPr>
              <a:t>End.TSF</a:t>
            </a:r>
            <a:r>
              <a:rPr lang="en-CA" sz="900" dirty="0">
                <a:latin typeface="Courier" pitchFamily="2" charset="0"/>
              </a:rPr>
              <a:t>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</a:t>
            </a:r>
            <a:r>
              <a:rPr lang="en-US" sz="1400" dirty="0" err="1"/>
              <a:t>End.TSF</a:t>
            </a:r>
            <a:r>
              <a:rPr lang="en-US" sz="1400" dirty="0"/>
              <a:t>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1612</Words>
  <Application>Microsoft Macintosh PowerPoint</Application>
  <PresentationFormat>On-screen Show (16:9)</PresentationFormat>
  <Paragraphs>275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Probe Messages for Timestamp and Forward Function</vt:lpstr>
      <vt:lpstr>SR-MPLS with Timestamp, Pop and Forward Function</vt:lpstr>
      <vt:lpstr>SRv6 with Timestamp and Forward Endpoint Function</vt:lpstr>
      <vt:lpstr>ECMP Support for SR Paths</vt:lpstr>
      <vt:lpstr>Example Provisioning Model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1802</cp:revision>
  <dcterms:created xsi:type="dcterms:W3CDTF">2010-06-30T04:12:48Z</dcterms:created>
  <dcterms:modified xsi:type="dcterms:W3CDTF">2020-09-18T15:11:57Z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