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3056" r:id="rId5"/>
    <p:sldId id="1649" r:id="rId6"/>
    <p:sldId id="321" r:id="rId7"/>
    <p:sldId id="3058" r:id="rId8"/>
    <p:sldId id="3057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6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92517002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tefano.salsano@uniroma2.it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74232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641943"/>
            <a:ext cx="7010400" cy="1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Stefano Salsano -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 di Roma "Tor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Vergata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stefano.salsano@uniroma2.it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RFC 8957 - Synonymous Flow Label Framework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71600" y="1968963"/>
            <a:ext cx="62484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1. STAMP Test Packets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Figure: STAMP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Figure: STAMP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0861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2. 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211" y="946477"/>
            <a:ext cx="4432852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Hardware efficient counter updating</a:t>
            </a:r>
          </a:p>
          <a:p>
            <a:pPr lvl="2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Sequence Number allows to monitor DLM session status, out of order probe packets and probe packet drops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36634"/>
              </p:ext>
            </p:extLst>
          </p:nvPr>
        </p:nvGraphicFramePr>
        <p:xfrm>
          <a:off x="228600" y="696278"/>
          <a:ext cx="8686800" cy="37337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Case 1. STAMP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Case 1a. Define New STAMP Direct Measurement TLV?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Case 2. 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 at fixed location in the probe packet for hardware-based counter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 at fixed location for hardware-based counter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212680"/>
            <a:ext cx="81534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7860</TotalTime>
  <Words>1339</Words>
  <Application>Microsoft Macintosh PowerPoint</Application>
  <PresentationFormat>On-screen Show (16:9)</PresentationFormat>
  <Paragraphs>248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Alternate Marking Method for Packet Loss</vt:lpstr>
      <vt:lpstr>Case 1. STAMP Test Packets with Direct Measurement TLV</vt:lpstr>
      <vt:lpstr>Case 2. 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2142</cp:revision>
  <dcterms:created xsi:type="dcterms:W3CDTF">2010-06-30T04:12:48Z</dcterms:created>
  <dcterms:modified xsi:type="dcterms:W3CDTF">2021-02-24T17:13:03Z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