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7" r:id="rId9"/>
    <p:sldId id="1658" r:id="rId10"/>
    <p:sldId id="1663" r:id="rId11"/>
    <p:sldId id="318" r:id="rId12"/>
    <p:sldId id="303" r:id="rId13"/>
    <p:sldId id="1664" r:id="rId14"/>
    <p:sldId id="1642" r:id="rId15"/>
    <p:sldId id="1665" r:id="rId16"/>
    <p:sldId id="1668" r:id="rId17"/>
    <p:sldId id="1669" r:id="rId18"/>
    <p:sldId id="1661" r:id="rId19"/>
    <p:sldId id="1670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/>
    <p:restoredTop sz="93083" autoAdjust="0"/>
  </p:normalViewPr>
  <p:slideViewPr>
    <p:cSldViewPr>
      <p:cViewPr varScale="1">
        <p:scale>
          <a:sx n="178" d="100"/>
          <a:sy n="178" d="100"/>
        </p:scale>
        <p:origin x="168" y="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5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7227" y="639902"/>
            <a:ext cx="5126774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Outer IP Header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Inner IP Header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1: Probe Message for SRv6 with Endpoint Function IP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166015"/>
            <a:ext cx="3526573" cy="2895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direction path is IP</a:t>
            </a:r>
          </a:p>
          <a:p>
            <a:r>
              <a:rPr lang="en-US" sz="1400" dirty="0"/>
              <a:t>Source and Destination Addresses are swapped to represent the Reverse direction path in the </a:t>
            </a:r>
            <a:r>
              <a:rPr lang="en-US" sz="1400" b="1" dirty="0"/>
              <a:t>inner</a:t>
            </a:r>
            <a:r>
              <a:rPr lang="en-US" sz="1400" dirty="0"/>
              <a:t>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I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794534"/>
            <a:ext cx="5105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17 (UDP)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2: Probe Message for SRv6 with Endpoint Function SR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200150"/>
            <a:ext cx="3547946" cy="1988381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Reflector node does not remove the SRH, Sender node will remove the SRH</a:t>
            </a:r>
          </a:p>
          <a:p>
            <a:r>
              <a:rPr lang="en-US" sz="1400" dirty="0"/>
              <a:t>Reverse direction SR path carried in SRH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664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0479"/>
            <a:ext cx="4398579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</a:t>
            </a:r>
            <a:r>
              <a:rPr lang="en-CA" sz="8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IP Address = </a:t>
            </a:r>
            <a:r>
              <a:rPr lang="en-CA" sz="800" b="1" dirty="0">
                <a:latin typeface="Courier" pitchFamily="2" charset="0"/>
              </a:rPr>
              <a:t>Endpoint</a:t>
            </a:r>
            <a:r>
              <a:rPr lang="en-CA" sz="8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800" dirty="0">
                <a:latin typeface="Courier" pitchFamily="2" charset="0"/>
              </a:rPr>
              <a:t>  .  Destination IP Address = </a:t>
            </a:r>
            <a:r>
              <a:rPr lang="en-CA" sz="800" b="1" dirty="0">
                <a:latin typeface="Courier" pitchFamily="2" charset="0"/>
              </a:rPr>
              <a:t>Sender</a:t>
            </a:r>
            <a:r>
              <a:rPr lang="en-CA" sz="800" dirty="0">
                <a:latin typeface="Courier" pitchFamily="2" charset="0"/>
              </a:rPr>
              <a:t> IPv4 or IPv6 Address         .</a:t>
            </a:r>
          </a:p>
          <a:p>
            <a:r>
              <a:rPr lang="en-CA" sz="8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Figure: Example Probe Message for SR-MPLS with Timestamp Label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628" y="1071221"/>
            <a:ext cx="3923371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pPr lvl="1"/>
            <a:r>
              <a:rPr lang="en-US" sz="1400" dirty="0"/>
              <a:t>I.e. Timestamp Label (TBA1) is popped by the reflector node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TBA1</a:t>
            </a:r>
          </a:p>
        </p:txBody>
      </p:sp>
    </p:spTree>
    <p:extLst>
      <p:ext uri="{BB962C8B-B14F-4D97-AF65-F5344CB8AC3E}">
        <p14:creationId xmlns:p14="http://schemas.microsoft.com/office/powerpoint/2010/main" val="239940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7428</TotalTime>
  <Words>2022</Words>
  <Application>Microsoft Macintosh PowerPoint</Application>
  <PresentationFormat>On-screen Show (16:9)</PresentationFormat>
  <Paragraphs>363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 Example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  <vt:lpstr>PowerPoint Presentation</vt:lpstr>
      <vt:lpstr>SRv6 with Timestamp and Forward Function Example 1</vt:lpstr>
      <vt:lpstr>SRv6 with Timestamp and Forward Function Example 2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1623</cp:revision>
  <dcterms:created xsi:type="dcterms:W3CDTF">2010-06-30T04:12:48Z</dcterms:created>
  <dcterms:modified xsi:type="dcterms:W3CDTF">2020-04-21T23:22:45Z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