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0" r:id="rId9"/>
    <p:sldId id="1658" r:id="rId10"/>
    <p:sldId id="1663" r:id="rId11"/>
    <p:sldId id="318" r:id="rId12"/>
    <p:sldId id="303" r:id="rId13"/>
    <p:sldId id="1655" r:id="rId14"/>
    <p:sldId id="1661" r:id="rId15"/>
    <p:sldId id="1654" r:id="rId16"/>
    <p:sldId id="1664" r:id="rId17"/>
    <p:sldId id="1642" r:id="rId18"/>
    <p:sldId id="1665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0"/>
    <p:restoredTop sz="93083" autoAdjust="0"/>
  </p:normalViewPr>
  <p:slideViewPr>
    <p:cSldViewPr>
      <p:cViewPr varScale="1">
        <p:scale>
          <a:sx n="190" d="100"/>
          <a:sy n="190" d="100"/>
        </p:scale>
        <p:origin x="192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Simple or Enhanced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484552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are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2162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0300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1746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7636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95709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94027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0354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–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18446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0091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20372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39213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69273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10418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3192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Performance Measurement &amp; Liveness Monitoring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27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006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38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971550"/>
            <a:ext cx="3962400" cy="3001056"/>
          </a:xfrm>
        </p:spPr>
        <p:txBody>
          <a:bodyPr/>
          <a:lstStyle/>
          <a:p>
            <a:r>
              <a:rPr lang="en-US" sz="1600" dirty="0"/>
              <a:t>Timestamp Label (TBA1) allocated by IANA from Extended Special-Purpose MPLS Label Values </a:t>
            </a:r>
          </a:p>
          <a:p>
            <a:pPr lvl="1"/>
            <a:r>
              <a:rPr lang="en-US" sz="1600" dirty="0"/>
              <a:t>Used for Timestamp, Pop and Forward network programing function</a:t>
            </a:r>
          </a:p>
          <a:p>
            <a:r>
              <a:rPr lang="en-US" sz="1600" dirty="0"/>
              <a:t>Source and Destination Addresses are swapped for the Reverse direction path</a:t>
            </a:r>
          </a:p>
          <a:p>
            <a:r>
              <a:rPr lang="en-US" sz="1600" dirty="0"/>
              <a:t>Optionally, Reverse direction SR path label stack can follow the Timestamp Label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::FFFF:127/104)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7234</TotalTime>
  <Words>1749</Words>
  <Application>Microsoft Macintosh PowerPoint</Application>
  <PresentationFormat>On-screen Show (16:9)</PresentationFormat>
  <Paragraphs>319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</vt:lpstr>
      <vt:lpstr>ECMP Support for SR Policy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  <vt:lpstr>Enhanced Loopback Mode for SR-MPLS Policy - IP/UDP Return Path</vt:lpstr>
      <vt:lpstr>Enhanced Loopback Mode for SR-MPLS Policy – SR Return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1565</cp:revision>
  <dcterms:created xsi:type="dcterms:W3CDTF">2010-06-30T04:12:48Z</dcterms:created>
  <dcterms:modified xsi:type="dcterms:W3CDTF">2020-04-06T23:59:03Z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