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8689"/>
            <a:ext cx="8001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Indicator Label is added after the PW Label with EOS Flag set.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400" dirty="0"/>
              <a:t>encapsulation after the MPLS header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400" dirty="0"/>
              <a:t>encapsulation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Label Stack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098043" y="200649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006603" y="10477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021843" y="20497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531097" y="93073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306294" y="163851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546337" y="193269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159003" y="1091989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174243" y="209395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235202" y="11239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250442" y="21259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3206</Words>
  <Application>Microsoft Macintosh PowerPoint</Application>
  <PresentationFormat>On-screen Show (16:9)</PresentationFormat>
  <Paragraphs>478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1929</cp:revision>
  <dcterms:created xsi:type="dcterms:W3CDTF">2010-06-30T04:12:48Z</dcterms:created>
  <dcterms:modified xsi:type="dcterms:W3CDTF">2021-02-25T22:15:27Z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