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661" r:id="rId2"/>
    <p:sldId id="1662" r:id="rId3"/>
    <p:sldId id="1663" r:id="rId4"/>
    <p:sldId id="1666" r:id="rId5"/>
    <p:sldId id="1673" r:id="rId6"/>
    <p:sldId id="1669" r:id="rId7"/>
    <p:sldId id="1674" r:id="rId8"/>
    <p:sldId id="1668" r:id="rId9"/>
    <p:sldId id="1670" r:id="rId10"/>
    <p:sldId id="1671" r:id="rId1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14" d="100"/>
          <a:sy n="114" d="100"/>
        </p:scale>
        <p:origin x="176" y="1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Performance Measurement for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sessions on Session-Reflector for stateless mode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control-channel signaling for dynamic parameters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Very high scale for number of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Extensions [</a:t>
            </a:r>
            <a:r>
              <a:rPr lang="en-CA" sz="1600" dirty="0"/>
              <a:t>RFC8972]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02324" y="1232922"/>
            <a:ext cx="34393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 (8-bit) Flags: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Existing default behavior as defined in RFC 8762.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test packet has been sent over a bidirectional path and the reply is required in-band over the same link in the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Reply Requested.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954" y="1042452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Timestamp  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Code 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Control Code in Session-Sender Test Packet – Unauthenticated 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" y="103031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Control Code Field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49"/>
            <a:ext cx="8229600" cy="3154603"/>
          </a:xfrm>
        </p:spPr>
        <p:txBody>
          <a:bodyPr/>
          <a:lstStyle/>
          <a:p>
            <a:r>
              <a:rPr lang="en-US" sz="2000" dirty="0"/>
              <a:t>Two-way delay measurement mode for links</a:t>
            </a:r>
          </a:p>
          <a:p>
            <a:pPr lvl="1"/>
            <a:r>
              <a:rPr lang="en-US" sz="2000" dirty="0"/>
              <a:t>Reflector needs to send reply on the same link (symmetric delay on forward and reverse link)</a:t>
            </a:r>
          </a:p>
          <a:p>
            <a:pPr lvl="1"/>
            <a:r>
              <a:rPr lang="en-US" sz="2000" dirty="0"/>
              <a:t>Link can be Virtual, LAG or LAG member</a:t>
            </a:r>
          </a:p>
          <a:p>
            <a:r>
              <a:rPr lang="en-US" sz="2000" dirty="0"/>
              <a:t>Avoid provisioning each session (session id, source-address) on Session-Reflector (can have an order of 1K links) </a:t>
            </a:r>
          </a:p>
          <a:p>
            <a:pPr lvl="1"/>
            <a:r>
              <a:rPr lang="en-US" sz="2000" dirty="0"/>
              <a:t>Stateless mode of STAMP Session-Reflector as defined in RFC 8762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71808"/>
            <a:ext cx="4114800" cy="3698761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 to carry one Sub-TLV for return path: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Return Address. Destination node address for the reply; different than the Source Address in the test packet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Label Stack of the Return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Segment List of the Return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5):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077200" cy="3230165"/>
          </a:xfrm>
        </p:spPr>
        <p:txBody>
          <a:bodyPr/>
          <a:lstStyle/>
          <a:p>
            <a:r>
              <a:rPr lang="en-US" sz="1800" dirty="0"/>
              <a:t>For SR path, reply test packet may need to be sent on the reverse SR Policy</a:t>
            </a:r>
          </a:p>
          <a:p>
            <a:r>
              <a:rPr lang="en-US" sz="1800" dirty="0" err="1"/>
              <a:t>Bidir</a:t>
            </a:r>
            <a:r>
              <a:rPr lang="en-US" sz="1800" dirty="0"/>
              <a:t> SR Path (forward and reverse) dynamically computed using CSPF by the head-end node</a:t>
            </a:r>
          </a:p>
          <a:p>
            <a:pPr lvl="1"/>
            <a:r>
              <a:rPr lang="en-US" sz="1800" dirty="0"/>
              <a:t>Path can change often based on topology change, link/node failure in the network, etc.</a:t>
            </a:r>
          </a:p>
          <a:p>
            <a:r>
              <a:rPr lang="en-US" sz="1800" dirty="0"/>
              <a:t>No signaling in SR, possible to use PCE</a:t>
            </a:r>
          </a:p>
          <a:p>
            <a:r>
              <a:rPr lang="en-US" sz="1800" dirty="0"/>
              <a:t>Avoid dynamic state on Session-Reflector node to store reverse paths for each session (each session-id, source-address) </a:t>
            </a:r>
          </a:p>
          <a:p>
            <a:pPr lvl="1"/>
            <a:r>
              <a:rPr lang="en-US" sz="1800" dirty="0"/>
              <a:t>Order of 10K SR Policy (that can have active and standby candidate-path and each can have multiple segment-lists)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      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Figure: Destination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99357" y="1149180"/>
            <a:ext cx="3924300" cy="3041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destination node of the Session-Sender test packet.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node of the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7707</TotalTime>
  <Words>933</Words>
  <Application>Microsoft Macintosh PowerPoint</Application>
  <PresentationFormat>On-screen Show (16:9)</PresentationFormat>
  <Paragraphs>141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STAMP Session-Sender Control Code Field</vt:lpstr>
      <vt:lpstr>STAMP Session-Sender Control Code Field - Usage</vt:lpstr>
      <vt:lpstr>STAMP Return Path TLV</vt:lpstr>
      <vt:lpstr>STAMP Return Path TLV - Usage</vt:lpstr>
      <vt:lpstr>STAMP Destination Node Address TLV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2031</cp:revision>
  <dcterms:created xsi:type="dcterms:W3CDTF">2010-06-30T04:12:48Z</dcterms:created>
  <dcterms:modified xsi:type="dcterms:W3CDTF">2021-01-28T21:24:13Z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