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661" r:id="rId2"/>
    <p:sldId id="1662" r:id="rId3"/>
    <p:sldId id="1663" r:id="rId4"/>
    <p:sldId id="1652" r:id="rId5"/>
    <p:sldId id="1657" r:id="rId6"/>
    <p:sldId id="1673" r:id="rId7"/>
    <p:sldId id="1675" r:id="rId8"/>
    <p:sldId id="320" r:id="rId9"/>
    <p:sldId id="1658" r:id="rId10"/>
    <p:sldId id="1667" r:id="rId11"/>
    <p:sldId id="1674" r:id="rId12"/>
    <p:sldId id="1670" r:id="rId13"/>
    <p:sldId id="1654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3083" autoAdjust="0"/>
  </p:normalViewPr>
  <p:slideViewPr>
    <p:cSldViewPr>
      <p:cViewPr varScale="1">
        <p:scale>
          <a:sx n="146" d="100"/>
          <a:sy n="146" d="100"/>
        </p:scale>
        <p:origin x="176" y="8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05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88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991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Simple TWAMP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05807"/>
            <a:ext cx="7696200" cy="413543"/>
          </a:xfrm>
        </p:spPr>
        <p:txBody>
          <a:bodyPr/>
          <a:lstStyle/>
          <a:p>
            <a:r>
              <a:rPr lang="en-US" sz="1800" i="1" dirty="0"/>
              <a:t>draft-gandhi-spring-stamp-srpm-05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09650"/>
            <a:ext cx="8319052" cy="33909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Existing default behavior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Delay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STAMP test packet reply sent “in-band” on reverse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Link - Use Control Code from the received test packet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solidFill>
                  <a:srgbClr val="0070C0"/>
                </a:solidFill>
              </a:rPr>
              <a:t>SR path - Use Return Path TLV from the received test packet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  STAMP Session-Sender test packet carries the return path in the header</a:t>
            </a:r>
            <a:endParaRPr lang="en-US" sz="1800" b="1" dirty="0"/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663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80962"/>
            <a:ext cx="81534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PM Metrics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3400" y="1009650"/>
            <a:ext cx="8077200" cy="34671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delay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Minimum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Maximum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Average delay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Delay variance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following example loss metrics: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Test packet loss (aka synthetic packet loss)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packet loss (aka direct measurement)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Connectivity loss (aka liveness heart-beat failure detection)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171B5-76A8-7648-8775-D1C8FBA7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053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295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7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47750"/>
            <a:ext cx="8113059" cy="30480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 of Procedure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382666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Requirements: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Delay and Loss Measurement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and end-to-end P2P/P2MP SR paths</a:t>
            </a:r>
          </a:p>
          <a:p>
            <a:pPr lvl="3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sz="1200" dirty="0"/>
              <a:t>Links include physical, virtual, LAG, LAG member links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charset="2"/>
              <a:buChar char="ü"/>
            </a:pPr>
            <a:r>
              <a:rPr lang="en-US" sz="1200" dirty="0"/>
              <a:t>Applicable to SR-MPLS/SRv6 data planes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Handle ECMP for SR paths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Goals: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provisioning sessions on Session-Reflector for stateless mode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Avoid control-channel signaling for dynamic parameters</a:t>
            </a:r>
          </a:p>
          <a:p>
            <a:pPr lvl="1">
              <a:buFont typeface="Wingdings" charset="2"/>
              <a:buChar char="§"/>
            </a:pPr>
            <a:r>
              <a:rPr lang="en-US" sz="1200" dirty="0"/>
              <a:t>Very high scale for number of sessions and faster detection interval</a:t>
            </a:r>
          </a:p>
          <a:p>
            <a:pPr lvl="2">
              <a:buFont typeface="Wingdings" charset="2"/>
              <a:buChar char="§"/>
            </a:pPr>
            <a:r>
              <a:rPr lang="en-US" sz="1200" dirty="0"/>
              <a:t>Support hardware implementation </a:t>
            </a:r>
          </a:p>
          <a:p>
            <a:pPr marL="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/>
              <a:t>Scope: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STAMP [</a:t>
            </a:r>
            <a:r>
              <a:rPr lang="en-CA" sz="1200" dirty="0"/>
              <a:t>RFC 8762</a:t>
            </a:r>
            <a:r>
              <a:rPr lang="en-US" sz="1200" dirty="0"/>
              <a:t>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charset="2"/>
              <a:buChar char="§"/>
            </a:pPr>
            <a:r>
              <a:rPr lang="en-US" sz="1200" dirty="0"/>
              <a:t>STAMP Extensions [</a:t>
            </a:r>
            <a:r>
              <a:rPr lang="en-CA" sz="1200" dirty="0"/>
              <a:t>RFC8972]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dirty="0"/>
              <a:t>draft-</a:t>
            </a:r>
            <a:r>
              <a:rPr lang="en-US" sz="1200" dirty="0" err="1"/>
              <a:t>gandhi</a:t>
            </a:r>
            <a:r>
              <a:rPr lang="en-US" sz="1200" dirty="0"/>
              <a:t>-</a:t>
            </a:r>
            <a:r>
              <a:rPr lang="en-US" sz="1200" dirty="0" err="1"/>
              <a:t>ippm</a:t>
            </a:r>
            <a:r>
              <a:rPr lang="en-US" sz="1200" dirty="0"/>
              <a:t>-stamp-</a:t>
            </a:r>
            <a:r>
              <a:rPr lang="en-US" sz="1200" dirty="0" err="1"/>
              <a:t>srpm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STAMP Reference 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    /    \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/      \       Destination UDP port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 /        \ 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Delay Measurement Mode      /          \     Synthetic Loss Type</a:t>
            </a:r>
          </a:p>
          <a:p>
            <a:r>
              <a:rPr lang="en-CA" sz="1200" dirty="0">
                <a:latin typeface="Courier" pitchFamily="2" charset="0"/>
              </a:rPr>
              <a:t>      Timestamp Format       /            \</a:t>
            </a:r>
            <a:endParaRPr lang="en-CA" sz="1200" i="1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Packet Loss Type          /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R3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endParaRPr lang="en-CA" sz="1200" dirty="0">
              <a:latin typeface="Courier" pitchFamily="2" charset="0"/>
            </a:endParaRPr>
          </a:p>
          <a:p>
            <a:r>
              <a:rPr lang="en-CA" sz="1200" dirty="0">
                <a:latin typeface="Courier" pitchFamily="2" charset="0"/>
              </a:rPr>
              <a:t>                STAMP Session-Sender   STAMP Session-Reflector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804739"/>
            <a:ext cx="8172450" cy="998845"/>
          </a:xfrm>
        </p:spPr>
        <p:txBody>
          <a:bodyPr/>
          <a:lstStyle/>
          <a:p>
            <a:r>
              <a:rPr lang="en-US" sz="1200" dirty="0"/>
              <a:t>For links, the STAMP Session-Sender test packets are transmitted over the links using local and remote link addresses</a:t>
            </a:r>
          </a:p>
          <a:p>
            <a:r>
              <a:rPr lang="en-US" sz="1200" dirty="0"/>
              <a:t>User-configured destination UDP </a:t>
            </a:r>
            <a:r>
              <a:rPr lang="en-US" sz="1200" b="1" dirty="0"/>
              <a:t>port1</a:t>
            </a:r>
            <a:r>
              <a:rPr lang="en-US" sz="1200" dirty="0"/>
              <a:t> is used for STAMP test packets (also port 862)</a:t>
            </a:r>
          </a:p>
          <a:p>
            <a:r>
              <a:rPr lang="en-US" sz="1200" dirty="0"/>
              <a:t>TTL is set 1</a:t>
            </a:r>
          </a:p>
          <a:p>
            <a:r>
              <a:rPr lang="en-US" sz="1200" dirty="0"/>
              <a:t>Applicable to physical, virtual, LAG,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3137" y="1952152"/>
            <a:ext cx="4657725" cy="24468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Session-Reflector IPv4 or IPv6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Addr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900" dirty="0">
                <a:latin typeface="Courier" pitchFamily="2" charset="0"/>
              </a:rPr>
              <a:t>Test Packet specified in Section 4.2 of RFC 8762</a:t>
            </a:r>
            <a:r>
              <a:rPr lang="en-US" sz="900" dirty="0">
                <a:latin typeface="Courier" pitchFamily="2" charset="0"/>
              </a:rPr>
              <a:t>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Figure 1: Session-Sender Test Packet for links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93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7739"/>
            <a:ext cx="4478154" cy="845539"/>
          </a:xfrm>
        </p:spPr>
        <p:txBody>
          <a:bodyPr/>
          <a:lstStyle/>
          <a:p>
            <a:pPr algn="l"/>
            <a:r>
              <a:rPr lang="en-US" sz="24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Session-Sender Test Packet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490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Figure 2: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47750"/>
            <a:ext cx="4478154" cy="3743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dirty="0"/>
              <a:t>For end-to-end SR Policy, the STAMP Session-Sender test packets are  transmitted on the SR Policy with: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MPLS label stack of SR-MPLS Policy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SRv6 SRH [</a:t>
            </a:r>
            <a:r>
              <a:rPr lang="en-CA" sz="1400" dirty="0"/>
              <a:t>RFC 8754</a:t>
            </a:r>
            <a:r>
              <a:rPr lang="en-US" sz="1400" dirty="0"/>
              <a:t>] with Segment List of SRv6 Policy</a:t>
            </a:r>
          </a:p>
          <a:p>
            <a:pPr lvl="2"/>
            <a:r>
              <a:rPr lang="en-US" sz="1400" dirty="0"/>
              <a:t>Using upper layer processing in SRv6 network programming</a:t>
            </a:r>
          </a:p>
          <a:p>
            <a:r>
              <a:rPr lang="en-US" sz="1400" dirty="0"/>
              <a:t>User-configured destination UDP </a:t>
            </a:r>
            <a:r>
              <a:rPr lang="en-US" sz="1400" b="1" dirty="0"/>
              <a:t>port1</a:t>
            </a:r>
            <a:r>
              <a:rPr lang="en-US" sz="1400" dirty="0"/>
              <a:t> is used for STAMP test packets (also port 862)</a:t>
            </a:r>
          </a:p>
          <a:p>
            <a:r>
              <a:rPr lang="en-US" sz="1400" dirty="0"/>
              <a:t>TTL is set 255</a:t>
            </a:r>
          </a:p>
          <a:p>
            <a:r>
              <a:rPr lang="en-US" sz="1400" dirty="0"/>
              <a:t>Color only SR-MPLS Policy:</a:t>
            </a:r>
          </a:p>
          <a:p>
            <a:pPr lvl="1"/>
            <a:r>
              <a:rPr lang="en-US" sz="1400" dirty="0"/>
              <a:t>Destination Address in 127/8 address</a:t>
            </a:r>
          </a:p>
          <a:p>
            <a:pPr lvl="1"/>
            <a:r>
              <a:rPr lang="en-US" sz="1400" dirty="0"/>
              <a:t>TTL is set 1</a:t>
            </a:r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876800" y="1951063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Session-Sender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Session-Reflector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IPv6 Address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Session-Sender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User-configured Port &amp; 862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750" dirty="0">
                <a:latin typeface="Courier" pitchFamily="2" charset="0"/>
              </a:rPr>
              <a:t>Test Packet specified in Section 4.2 of RFC 8762</a:t>
            </a:r>
            <a:r>
              <a:rPr lang="en-US" sz="750" dirty="0">
                <a:latin typeface="Courier" pitchFamily="2" charset="0"/>
              </a:rPr>
              <a:t>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Figure 3: Example Session-Sender test packet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09149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04643"/>
            <a:ext cx="8915400" cy="845539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Session-Sender Test Packet for P2MP SR-MPLS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571750"/>
            <a:ext cx="4104503" cy="1692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Tree-SID  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Test Packet including IP/UDP Header from Figure 1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Figure 4: Example Session-Sender test packet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123950"/>
            <a:ext cx="44298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600" dirty="0"/>
              <a:t>For end-to-end P2MP SR-MPLS Policy, the STAMP Session-Sender test packet is sent with: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Tree-SID of the SR-MPLS Policy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IPv4 destination address set from 127/8 range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TTL is set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23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STAMP 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Session-Reflector Test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982431"/>
          </a:xfrm>
        </p:spPr>
        <p:txBody>
          <a:bodyPr/>
          <a:lstStyle/>
          <a:p>
            <a:r>
              <a:rPr lang="en-US" sz="1600" dirty="0"/>
              <a:t>The STAMP reply test packet is sent using the IP/UDP information from the received test packet.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Link - Use Control Code from the received test packet.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SR path - Use Segment List in Return Path TLV from the received test packet.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821597"/>
            <a:ext cx="5257800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Session-Reflector IPv4 or IPv6 Address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Test Packet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Session-Reflector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Test Packet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</a:t>
            </a:r>
            <a:r>
              <a:rPr lang="en-CA" sz="1000" dirty="0">
                <a:latin typeface="Courier" pitchFamily="2" charset="0"/>
              </a:rPr>
              <a:t>Test Packet specified in Section 4.3 of RFC 8762</a:t>
            </a:r>
            <a:r>
              <a:rPr lang="en-US" sz="1000" dirty="0">
                <a:latin typeface="Courier" pitchFamily="2" charset="0"/>
              </a:rPr>
              <a:t>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</a:t>
            </a:r>
            <a:endParaRPr lang="en-CA" sz="10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Figure 5: STAMP Session-Reflector Test Packet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1875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STAMP test packets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test packets.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>
                <a:solidFill>
                  <a:srgbClr val="0070C0"/>
                </a:solidFill>
              </a:rPr>
              <a:t>Identify intended actual destination node in “Destination Node Address TLV”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1257</Words>
  <Application>Microsoft Macintosh PowerPoint</Application>
  <PresentationFormat>On-screen Show (16:9)</PresentationFormat>
  <Paragraphs>224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Simple TWAMP for Segment Routing Networks</vt:lpstr>
      <vt:lpstr>Agenda</vt:lpstr>
      <vt:lpstr>Requirements and Scope</vt:lpstr>
      <vt:lpstr>Example STAMP Reference Model</vt:lpstr>
      <vt:lpstr>Session-Sender Test Packet for Links</vt:lpstr>
      <vt:lpstr>STAMP Session-Sender Test Packet for SR-MPLS and SRv6 Policy</vt:lpstr>
      <vt:lpstr>STAMP Session-Sender Test Packet for P2MP SR-MPLS Policy</vt:lpstr>
      <vt:lpstr>  STAMP Session-Reflector Test Packet</vt:lpstr>
      <vt:lpstr>ECMP Support for SR Path</vt:lpstr>
      <vt:lpstr>Performance Measurement Modes</vt:lpstr>
      <vt:lpstr>Example PM Metrics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1812</cp:revision>
  <dcterms:created xsi:type="dcterms:W3CDTF">2010-06-30T04:12:48Z</dcterms:created>
  <dcterms:modified xsi:type="dcterms:W3CDTF">2021-01-28T21:26:26Z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