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EP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200" dirty="0"/>
              <a:t>Leverage existing STAMP implementations in hardware</a:t>
            </a:r>
          </a:p>
          <a:p>
            <a:r>
              <a:rPr lang="en-US" sz="1200" dirty="0"/>
              <a:t>Session-Sender adds Transmit Timestamp (T1)</a:t>
            </a:r>
          </a:p>
          <a:p>
            <a:r>
              <a:rPr lang="en-US" sz="1200" dirty="0"/>
              <a:t>Session-Reflector adds Receive Timestamp (T2) at offset-byte location in payload, for example,</a:t>
            </a:r>
          </a:p>
          <a:p>
            <a:pPr lvl="1"/>
            <a:r>
              <a:rPr lang="en-US" sz="1200" dirty="0"/>
              <a:t>offset-byte 16 from the start of the payload in unauthenticated mode, or</a:t>
            </a:r>
          </a:p>
          <a:p>
            <a:pPr lvl="1"/>
            <a:r>
              <a:rPr lang="en-US" sz="1200" dirty="0"/>
              <a:t>offset-byte 32 from the start of the payload in authenticated mode, or</a:t>
            </a:r>
          </a:p>
          <a:p>
            <a:pPr lvl="1"/>
            <a:r>
              <a:rPr lang="en-US" sz="12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1720</Words>
  <Application>Microsoft Macintosh PowerPoint</Application>
  <PresentationFormat>On-screen Show (16:9)</PresentationFormat>
  <Paragraphs>306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1896</cp:revision>
  <dcterms:created xsi:type="dcterms:W3CDTF">2010-06-30T04:12:48Z</dcterms:created>
  <dcterms:modified xsi:type="dcterms:W3CDTF">2021-02-08T14:06:23Z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