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7" r:id="rId9"/>
    <p:sldId id="1658" r:id="rId10"/>
    <p:sldId id="1663" r:id="rId11"/>
    <p:sldId id="318" r:id="rId12"/>
    <p:sldId id="303" r:id="rId13"/>
    <p:sldId id="1664" r:id="rId14"/>
    <p:sldId id="1642" r:id="rId15"/>
    <p:sldId id="1665" r:id="rId16"/>
    <p:sldId id="1668" r:id="rId17"/>
    <p:sldId id="1661" r:id="rId18"/>
    <p:sldId id="1669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/>
    <p:restoredTop sz="93083" autoAdjust="0"/>
  </p:normalViewPr>
  <p:slideViewPr>
    <p:cSldViewPr>
      <p:cViewPr varScale="1">
        <p:scale>
          <a:sx n="171" d="100"/>
          <a:sy n="171" d="100"/>
        </p:scale>
        <p:origin x="36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I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19150"/>
            <a:ext cx="5410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Reflector</a:t>
            </a:r>
            <a:r>
              <a:rPr lang="en-CA" sz="1000" dirty="0">
                <a:latin typeface="Courier" pitchFamily="2" charset="0"/>
              </a:rPr>
              <a:t> IPv6 Address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Next Header = 17 (UDP)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Figure: Example 1 Probe Message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243" y="959931"/>
            <a:ext cx="3222703" cy="3611427"/>
          </a:xfrm>
        </p:spPr>
        <p:txBody>
          <a:bodyPr/>
          <a:lstStyle/>
          <a:p>
            <a:r>
              <a:rPr lang="en-US" sz="1600" dirty="0"/>
              <a:t>Endpoint Function END.TSF is defined for Timestamp and Forward and carried for the Reflector node SID</a:t>
            </a:r>
          </a:p>
          <a:p>
            <a:r>
              <a:rPr lang="en-US" sz="1600" dirty="0"/>
              <a:t>Reflector node does not remove the SRH, Sender node removes the SRH</a:t>
            </a:r>
          </a:p>
          <a:p>
            <a:r>
              <a:rPr lang="en-US" sz="1600" dirty="0"/>
              <a:t>Reverse direction SR path  carried in SRH</a:t>
            </a:r>
          </a:p>
          <a:p>
            <a:r>
              <a:rPr lang="en-US" sz="1600" dirty="0"/>
              <a:t>Source and Destination Addresses are swapped for the Reverse direction path in the </a:t>
            </a:r>
            <a:r>
              <a:rPr lang="en-US" sz="1600" b="1" dirty="0"/>
              <a:t>outer</a:t>
            </a:r>
            <a:r>
              <a:rPr lang="en-US" sz="1600" dirty="0"/>
              <a:t> IPv6 header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640643"/>
            <a:ext cx="5452946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Outer IP Header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Reflector</a:t>
            </a:r>
            <a:r>
              <a:rPr lang="en-CA" sz="1000" dirty="0">
                <a:latin typeface="Courier" pitchFamily="2" charset="0"/>
              </a:rPr>
              <a:t> IPv6 Address              .</a:t>
            </a:r>
          </a:p>
          <a:p>
            <a:r>
              <a:rPr lang="en-CA" sz="10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Inner IP Header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Reflector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Figure: Example 2 Probe Message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895600"/>
          </a:xfrm>
        </p:spPr>
        <p:txBody>
          <a:bodyPr/>
          <a:lstStyle/>
          <a:p>
            <a:r>
              <a:rPr lang="en-US" sz="1600" dirty="0"/>
              <a:t>Endpoint Function END.TSF is defined for Timestamp and Forward and carried for the Reflector node SID</a:t>
            </a:r>
          </a:p>
          <a:p>
            <a:r>
              <a:rPr lang="en-US" sz="1600" dirty="0"/>
              <a:t>Reflector node removes SRH</a:t>
            </a:r>
          </a:p>
          <a:p>
            <a:r>
              <a:rPr lang="en-US" sz="1600" dirty="0"/>
              <a:t>Reverse direction path is IP</a:t>
            </a:r>
          </a:p>
          <a:p>
            <a:r>
              <a:rPr lang="en-US" sz="1600" dirty="0"/>
              <a:t>Source and Destination Addresses are swapped for the Reverse direction path in the </a:t>
            </a:r>
            <a:r>
              <a:rPr lang="en-US" sz="1600" b="1" dirty="0"/>
              <a:t>inner</a:t>
            </a:r>
            <a:r>
              <a:rPr lang="en-US" sz="1600" dirty="0"/>
              <a:t> IPv6 header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73421" y="672733"/>
            <a:ext cx="4931979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Figure: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579" y="1071222"/>
            <a:ext cx="3810000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I.e. 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IPv6 header (e.g. ::FFFF:127/104)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7332</TotalTime>
  <Words>2043</Words>
  <Application>Microsoft Macintosh PowerPoint</Application>
  <PresentationFormat>On-screen Show (16:9)</PresentationFormat>
  <Paragraphs>361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1608</cp:revision>
  <dcterms:created xsi:type="dcterms:W3CDTF">2010-06-30T04:12:48Z</dcterms:created>
  <dcterms:modified xsi:type="dcterms:W3CDTF">2020-04-21T18:01:20Z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