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5" r:id="rId2"/>
    <p:sldId id="1660" r:id="rId3"/>
    <p:sldId id="1663" r:id="rId4"/>
    <p:sldId id="1664" r:id="rId5"/>
    <p:sldId id="1661" r:id="rId6"/>
    <p:sldId id="1662" r:id="rId7"/>
    <p:sldId id="1668" r:id="rId8"/>
    <p:sldId id="1669" r:id="rId9"/>
    <p:sldId id="1667" r:id="rId10"/>
    <p:sldId id="1666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3083" autoAdjust="0"/>
  </p:normalViewPr>
  <p:slideViewPr>
    <p:cSldViewPr>
      <p:cViewPr varScale="1">
        <p:scale>
          <a:sx n="171" d="100"/>
          <a:sy n="171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35699"/>
            <a:ext cx="8229600" cy="1102519"/>
          </a:xfrm>
        </p:spPr>
        <p:txBody>
          <a:bodyPr/>
          <a:lstStyle/>
          <a:p>
            <a:r>
              <a:rPr lang="en-US" sz="3600" dirty="0"/>
              <a:t>Options for Session ID and Control Code for STAMP Message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40F1-9F0F-A844-A8C3-041788A26F6B}"/>
              </a:ext>
            </a:extLst>
          </p:cNvPr>
          <p:cNvSpPr/>
          <p:nvPr/>
        </p:nvSpPr>
        <p:spPr>
          <a:xfrm>
            <a:off x="685800" y="3943350"/>
            <a:ext cx="5867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Presenter: 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rgandhi.ietf@gmail.com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Updated: March 16,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F6986-35E3-AD45-8FF8-332B1ABAB5F5}"/>
              </a:ext>
            </a:extLst>
          </p:cNvPr>
          <p:cNvSpPr/>
          <p:nvPr/>
        </p:nvSpPr>
        <p:spPr>
          <a:xfrm>
            <a:off x="2732336" y="2444452"/>
            <a:ext cx="352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draft-gandhi-spring-twamp-srpm-07</a:t>
            </a: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draft-ietf-ippm-stamp-option-tlv-03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 Code 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Control Code in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Need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</p:spTree>
    <p:extLst>
      <p:ext uri="{BB962C8B-B14F-4D97-AF65-F5344CB8AC3E}">
        <p14:creationId xmlns:p14="http://schemas.microsoft.com/office/powerpoint/2010/main" val="22077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Part of Existing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072" y="742950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4708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change for Session ID – local implementation behavior at Sender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1996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Session-Sender Session ID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624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Session ID has 24-bits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Requires the reflector to copy it elsewhere in the packet to return it back - not desired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It's also difficult to find a good place in authenticated test packets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48789" y="742950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533400" y="4204693"/>
            <a:ext cx="579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Session ID has 32-bits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Session ID is preferably placed in a fixed position of the test packets – TLV not desired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 Field - 1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19363"/>
            <a:ext cx="4310728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39343" y="619362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334537" y="4089410"/>
            <a:ext cx="702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only 16-bits – is this good enough?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not compatible with existing TWAMP message – not favorable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is desired to be at fixed location when reflector implemented in hardware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5: 16-bit Session ID Field - 2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72" y="742951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|TX Control Code|                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(24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20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Timestamp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RX Control Code</a:t>
            </a:r>
            <a:r>
              <a:rPr lang="en-US" sz="75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  MBZ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MBZ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304800" y="4032512"/>
            <a:ext cx="702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only 16-bits – is this good enough?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is TX and RX direction specific - hence copy of TX to RX not required</a:t>
            </a:r>
          </a:p>
        </p:txBody>
      </p:sp>
    </p:spTree>
    <p:extLst>
      <p:ext uri="{BB962C8B-B14F-4D97-AF65-F5344CB8AC3E}">
        <p14:creationId xmlns:p14="http://schemas.microsoft.com/office/powerpoint/2010/main" val="229458378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6: 16-bit Session ID Field - 3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72" y="742951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|         MBZ                                   |TX Control Code|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(24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20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Timestamp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MBZ           |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RX Control Code</a:t>
            </a:r>
            <a:r>
              <a:rPr lang="en-US" sz="75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MBZ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8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304800" y="4032512"/>
            <a:ext cx="702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only 16-bits – is this good enough?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is TX and RX direction specific - hence copy of TX to RX not required</a:t>
            </a:r>
          </a:p>
        </p:txBody>
      </p:sp>
    </p:spTree>
    <p:extLst>
      <p:ext uri="{BB962C8B-B14F-4D97-AF65-F5344CB8AC3E}">
        <p14:creationId xmlns:p14="http://schemas.microsoft.com/office/powerpoint/2010/main" val="244303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1864" y="143650"/>
            <a:ext cx="7514772" cy="706080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92F1DD9-66C5-0245-B7E6-21453FB41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792" y="987645"/>
            <a:ext cx="8277344" cy="316821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Converge on an option for STAMP message format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the respective drafts with the agreed option</a:t>
            </a:r>
          </a:p>
        </p:txBody>
      </p:sp>
    </p:spTree>
    <p:extLst>
      <p:ext uri="{BB962C8B-B14F-4D97-AF65-F5344CB8AC3E}">
        <p14:creationId xmlns:p14="http://schemas.microsoft.com/office/powerpoint/2010/main" val="276424251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6884</TotalTime>
  <Words>1989</Words>
  <Application>Microsoft Macintosh PowerPoint</Application>
  <PresentationFormat>On-screen Show (16:9)</PresentationFormat>
  <Paragraphs>379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Options for Session ID and Control Code for STAMP Message Format</vt:lpstr>
      <vt:lpstr>STAMP Control Code Field</vt:lpstr>
      <vt:lpstr>Option 1: Variable Length Session ID Part of Existing Sequence Number</vt:lpstr>
      <vt:lpstr>Option 2: 24-bit Session ID Field</vt:lpstr>
      <vt:lpstr>Option 3: 32-bit Session ID in TLV</vt:lpstr>
      <vt:lpstr>Option 4: 16-bit Session ID Field - 1</vt:lpstr>
      <vt:lpstr>Option 5: 16-bit Session ID Field - 2</vt:lpstr>
      <vt:lpstr>Option 6: 16-bit Session ID Field - 3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1538</cp:revision>
  <dcterms:created xsi:type="dcterms:W3CDTF">2010-06-30T04:12:48Z</dcterms:created>
  <dcterms:modified xsi:type="dcterms:W3CDTF">2020-03-21T14:52:47Z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