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4125764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2105737"/>
            <a:ext cx="412576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.  Next Header = 43 (Routing Header)                            .</a:t>
            </a: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CA" sz="750" dirty="0">
                <a:latin typeface="Courier" pitchFamily="2" charset="0"/>
              </a:rPr>
              <a:t>.  Next Header = 17 (UDP)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Message for DM or LM Query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1684</Words>
  <Application>Microsoft Macintosh PowerPoint</Application>
  <PresentationFormat>On-screen Show (16:9)</PresentationFormat>
  <Paragraphs>307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1575</cp:revision>
  <dcterms:created xsi:type="dcterms:W3CDTF">2010-06-30T04:12:48Z</dcterms:created>
  <dcterms:modified xsi:type="dcterms:W3CDTF">2020-04-22T21:59:18Z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