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3878" autoAdjust="0"/>
  </p:normalViewPr>
  <p:slideViewPr>
    <p:cSldViewPr>
      <p:cViewPr varScale="1">
        <p:scale>
          <a:sx n="160" d="100"/>
          <a:sy n="160" d="100"/>
        </p:scale>
        <p:origin x="11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pierluigi.ventre@cnit.it)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343149"/>
            <a:ext cx="64770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Has been implemented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9" y="4000194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762000" y="857250"/>
            <a:ext cx="7772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4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 </a:t>
            </a:r>
          </a:p>
          <a:p>
            <a:r>
              <a:rPr lang="en-CA" sz="1400" dirty="0">
                <a:latin typeface="Courier" pitchFamily="2" charset="0"/>
              </a:rPr>
              <a:t>                    Figure: P2MP SR-MPLS Policy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57200" y="343994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sender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messages. </a:t>
            </a:r>
          </a:p>
          <a:p>
            <a:pPr marL="628650" lvl="1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sender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20" y="865414"/>
            <a:ext cx="8229600" cy="3593607"/>
          </a:xfrm>
        </p:spPr>
        <p:txBody>
          <a:bodyPr/>
          <a:lstStyle/>
          <a:p>
            <a:r>
              <a:rPr lang="en-US" sz="1200" dirty="0"/>
              <a:t>Feb 14, 2018</a:t>
            </a:r>
          </a:p>
          <a:p>
            <a:pPr lvl="1"/>
            <a:r>
              <a:rPr lang="en-US" sz="1200" dirty="0"/>
              <a:t>Draft was first published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</a:t>
            </a:r>
            <a:endParaRPr lang="en-US" sz="1200" i="1" dirty="0"/>
          </a:p>
          <a:p>
            <a:r>
              <a:rPr lang="en-US" sz="1200" dirty="0"/>
              <a:t>July 2018</a:t>
            </a:r>
          </a:p>
          <a:p>
            <a:pPr lvl="1"/>
            <a:r>
              <a:rPr lang="en-US" sz="1200" dirty="0"/>
              <a:t>Draft was introduced at IETF 102 Montreal in SPRING WG</a:t>
            </a:r>
          </a:p>
          <a:p>
            <a:r>
              <a:rPr lang="en-US" sz="1200" dirty="0"/>
              <a:t>Nov 2018</a:t>
            </a:r>
          </a:p>
          <a:p>
            <a:pPr lvl="1"/>
            <a:r>
              <a:rPr lang="en-US" sz="1200" dirty="0"/>
              <a:t>Presented revision-03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 </a:t>
            </a:r>
            <a:r>
              <a:rPr lang="en-US" sz="1200" dirty="0"/>
              <a:t>of at IETF 103 Bangkok in SPRING and IPPM WGs</a:t>
            </a:r>
          </a:p>
          <a:p>
            <a:r>
              <a:rPr lang="en-US" sz="1200" dirty="0"/>
              <a:t>Feb 14, 2019</a:t>
            </a:r>
          </a:p>
          <a:p>
            <a:pPr lvl="1"/>
            <a:r>
              <a:rPr lang="en-US" sz="1200" dirty="0"/>
              <a:t>Draft was renamed to </a:t>
            </a:r>
            <a:r>
              <a:rPr lang="en-CA" sz="1200" i="1" dirty="0"/>
              <a:t>draft-gandhi-spring-rfc6374-srpm-mpls</a:t>
            </a:r>
            <a:endParaRPr lang="en-US" sz="1200" i="1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CA" sz="1200" i="1" dirty="0"/>
              <a:t>draft-gandhi-spring-rfc6374-srpm-mpls </a:t>
            </a:r>
            <a:r>
              <a:rPr lang="en-US" sz="1200" dirty="0"/>
              <a:t>at IETF 104 Prague in SPRING WG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draft-gandhi-mpls-rfc6374-sr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US" sz="1200" i="1" dirty="0"/>
              <a:t>draft-gandhi-mpls-rfc6374-sr </a:t>
            </a:r>
            <a:r>
              <a:rPr lang="en-US" sz="1200" dirty="0"/>
              <a:t>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94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Policies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Sub-TLVs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261963-6271-704C-B094-BBB86BA13EB1}"/>
              </a:ext>
            </a:extLst>
          </p:cNvPr>
          <p:cNvCxnSpPr>
            <a:cxnSpLocks/>
          </p:cNvCxnSpPr>
          <p:nvPr/>
        </p:nvCxnSpPr>
        <p:spPr>
          <a:xfrm>
            <a:off x="3956583" y="211455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937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14238" y="3085509"/>
            <a:ext cx="7843962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using Alternate Marking Method to identify and correlate the counters from the two end-points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1500</Words>
  <Application>Microsoft Macintosh PowerPoint</Application>
  <PresentationFormat>On-screen Show (16:9)</PresentationFormat>
  <Paragraphs>215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IETF-106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1119</cp:revision>
  <dcterms:created xsi:type="dcterms:W3CDTF">2010-06-30T04:12:48Z</dcterms:created>
  <dcterms:modified xsi:type="dcterms:W3CDTF">2020-03-07T01:17:25Z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