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15" r:id="rId4"/>
    <p:sldId id="1661" r:id="rId5"/>
    <p:sldId id="1660" r:id="rId6"/>
    <p:sldId id="321" r:id="rId7"/>
    <p:sldId id="318" r:id="rId8"/>
    <p:sldId id="303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(current)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0" y="3758505"/>
            <a:ext cx="3548477" cy="138499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SR state for PM (recall that in SR networks, the state is in the probe packet and signaling of the parameters is avoided).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IPv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</a:t>
            </a:r>
            <a:r>
              <a:rPr lang="en-US" sz="80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Counter       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716</Words>
  <Application>Microsoft Macintosh PowerPoint</Application>
  <PresentationFormat>On-screen Show (16:9)</PresentationFormat>
  <Paragraphs>142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History of the Draft</vt:lpstr>
      <vt:lpstr>TWAMP Light - Session-Sender Control Code Field</vt:lpstr>
      <vt:lpstr>TWAMP Light - Stand-alone Direct-mode LM Message Format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1649</cp:revision>
  <dcterms:created xsi:type="dcterms:W3CDTF">2010-06-30T04:12:48Z</dcterms:created>
  <dcterms:modified xsi:type="dcterms:W3CDTF">2020-11-09T15:23:50Z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