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61" r:id="rId5"/>
    <p:sldId id="1675" r:id="rId6"/>
    <p:sldId id="1652" r:id="rId7"/>
    <p:sldId id="1657" r:id="rId8"/>
    <p:sldId id="322" r:id="rId9"/>
    <p:sldId id="320" r:id="rId10"/>
    <p:sldId id="1658" r:id="rId11"/>
    <p:sldId id="326" r:id="rId12"/>
    <p:sldId id="1674" r:id="rId13"/>
    <p:sldId id="318" r:id="rId14"/>
    <p:sldId id="30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9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25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08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using TWAMP Light messages for delay, synthetic loss and direct-mode loss measurements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Procedures are defined for Links and end-to-end SR Paths for SR-MPLS and SRv6 data-planes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TWAMP Light for Segment Routing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5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Session-Sender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4"/>
            <a:ext cx="8229600" cy="1067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or|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</TotalTime>
  <Words>1328</Words>
  <Application>Microsoft Macintosh PowerPoint</Application>
  <PresentationFormat>On-screen Show (16:9)</PresentationFormat>
  <Paragraphs>229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TWAMP Light - Summary of PM Drafts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1648</cp:revision>
  <dcterms:created xsi:type="dcterms:W3CDTF">2010-06-30T04:12:48Z</dcterms:created>
  <dcterms:modified xsi:type="dcterms:W3CDTF">2020-11-09T15:25:42Z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