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3083" autoAdjust="0"/>
  </p:normalViewPr>
  <p:slideViewPr>
    <p:cSldViewPr>
      <p:cViewPr varScale="1">
        <p:scale>
          <a:sx n="104" d="100"/>
          <a:sy n="104" d="100"/>
        </p:scale>
        <p:origin x="216" y="1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Existing default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STAMP 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Link - 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SR path - Use Return Path TLV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  STAMP Session-Sender test packet carries the return path in the header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Connectivity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Avoid per session provisioning on STAMP Session-Reflector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Avoid control-channel signaling for sessions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Very high scale for number of sessions and faster detection interval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Synthetic Loss Type</a:t>
            </a:r>
          </a:p>
          <a:p>
            <a:r>
              <a:rPr lang="en-CA" sz="1200">
                <a:latin typeface="Courier" pitchFamily="2" charset="0"/>
              </a:rPr>
              <a:t>      Timestamp </a:t>
            </a:r>
            <a:r>
              <a:rPr lang="en-CA" sz="1200" dirty="0">
                <a:latin typeface="Courier" pitchFamily="2" charset="0"/>
              </a:rPr>
              <a:t>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Synthetic Loss Type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>
                <a:latin typeface="Courier" pitchFamily="2" charset="0"/>
              </a:rPr>
              <a:t>                STAMP Session-Sender   STAMP </a:t>
            </a:r>
            <a:r>
              <a:rPr lang="en-CA" sz="1200" dirty="0">
                <a:latin typeface="Courier" pitchFamily="2" charset="0"/>
              </a:rPr>
              <a:t>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addresses.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 (also port 862)</a:t>
            </a:r>
          </a:p>
          <a:p>
            <a:r>
              <a:rPr lang="en-US" sz="1200" dirty="0"/>
              <a:t>TTL is set 1.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952152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047750"/>
            <a:ext cx="4648200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 layer processing in SRv6 network programming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 (also port 862)</a:t>
            </a:r>
          </a:p>
          <a:p>
            <a:r>
              <a:rPr lang="en-US" sz="1200" dirty="0"/>
              <a:t>TTL is set 255</a:t>
            </a:r>
          </a:p>
          <a:p>
            <a:r>
              <a:rPr lang="en-US" sz="1200" dirty="0"/>
              <a:t>Color only SR-MPLS Policy:</a:t>
            </a:r>
          </a:p>
          <a:p>
            <a:pPr lvl="1"/>
            <a:r>
              <a:rPr lang="en-US" sz="1200" dirty="0"/>
              <a:t>Destination Address in 127/8 address</a:t>
            </a:r>
          </a:p>
          <a:p>
            <a:pPr lvl="1"/>
            <a:r>
              <a:rPr lang="en-US" sz="1200" dirty="0"/>
              <a:t>TTL is set 1.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4697" y="1725364"/>
            <a:ext cx="4104503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2989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Tree-SID of the SR-MPLS Policy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IPv4 destination address set from 127/8 range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TTL is set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Link - Use Control Code from the received test packet if set.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SR path - Use Segment List from Return Path TLV if present in the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7392</TotalTime>
  <Words>1253</Words>
  <Application>Microsoft Macintosh PowerPoint</Application>
  <PresentationFormat>On-screen Show (16:9)</PresentationFormat>
  <Paragraphs>223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Provisioning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1801</cp:revision>
  <dcterms:created xsi:type="dcterms:W3CDTF">2010-06-30T04:12:48Z</dcterms:created>
  <dcterms:modified xsi:type="dcterms:W3CDTF">2021-01-28T15:19:48Z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