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81" r:id="rId10"/>
    <p:sldId id="1664" r:id="rId11"/>
    <p:sldId id="1673" r:id="rId12"/>
    <p:sldId id="320" r:id="rId13"/>
    <p:sldId id="1680" r:id="rId14"/>
    <p:sldId id="1663" r:id="rId15"/>
    <p:sldId id="1667" r:id="rId16"/>
    <p:sldId id="1661" r:id="rId17"/>
    <p:sldId id="303" r:id="rId18"/>
    <p:sldId id="1670" r:id="rId19"/>
    <p:sldId id="1676" r:id="rId20"/>
    <p:sldId id="166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3061" autoAdjust="0"/>
  </p:normalViewPr>
  <p:slideViewPr>
    <p:cSldViewPr>
      <p:cViewPr varScale="1">
        <p:scale>
          <a:sx n="135" d="100"/>
          <a:sy n="135" d="100"/>
        </p:scale>
        <p:origin x="176" y="9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processes IOAM data field(s).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393"/>
            <a:ext cx="70866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1067452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</a:t>
            </a:r>
            <a:r>
              <a:rPr lang="en-CA" sz="1800" dirty="0">
                <a:solidFill>
                  <a:srgbClr val="0070C0"/>
                </a:solidFill>
              </a:rPr>
              <a:t>transit </a:t>
            </a:r>
            <a:r>
              <a:rPr lang="en-CA" sz="1800" dirty="0"/>
              <a:t>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transit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6314"/>
              </p:ext>
            </p:extLst>
          </p:nvPr>
        </p:nvGraphicFramePr>
        <p:xfrm>
          <a:off x="228600" y="759462"/>
          <a:ext cx="8458198" cy="2574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69819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750221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0999" y="3397665"/>
            <a:ext cx="8305800" cy="140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444"/>
            <a:ext cx="8229600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header.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transit node processes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Transit node may punt the timestamped copy of the data packet for further IOAM processing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Open Review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3657600" cy="85725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After 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Applicable to E2E and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the LSP is carrying a PW or is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DetNet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it is a MS-PW?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In all these cases there is a CW immediately after EOS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Then there is the universal fragmentation idea that is floating about that also wants to follow EOS</a:t>
            </a:r>
          </a:p>
          <a:p>
            <a:pPr>
              <a:spcBef>
                <a:spcPts val="600"/>
              </a:spcBef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Reply: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generic issue applicable to all G-ACH mechanisms used for data traffic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after EOS in the MPLS header.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Indicator Labels are used for E2E and </a:t>
            </a:r>
            <a:r>
              <a:rPr lang="en-CA" sz="1800" dirty="0" err="1"/>
              <a:t>HbH</a:t>
            </a:r>
            <a:r>
              <a:rPr lang="en-CA" sz="1800" dirty="0"/>
              <a:t> IOAM to optimize IOAM processing on transit nodes.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2"/>
            <a:ext cx="69342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1018555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13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119335"/>
              </p:ext>
            </p:extLst>
          </p:nvPr>
        </p:nvGraphicFramePr>
        <p:xfrm>
          <a:off x="5334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  <a:p>
            <a:pPr marL="457200" lvl="1" indent="0">
              <a:buNone/>
            </a:pPr>
            <a:endParaRPr lang="en-C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1659</Words>
  <Application>Microsoft Macintosh PowerPoint</Application>
  <PresentationFormat>On-screen Show (16:9)</PresentationFormat>
  <Paragraphs>279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Indicator Label Allocation Methods</vt:lpstr>
      <vt:lpstr>E2E IOAM Procedure</vt:lpstr>
      <vt:lpstr>HbH IOAM Encapsulation in MPLS Header</vt:lpstr>
      <vt:lpstr>HbH Indicator Label Allocation Methods</vt:lpstr>
      <vt:lpstr>HbH Indicator Label Allocation Methods</vt:lpstr>
      <vt:lpstr>HbH IOAM Procedure</vt:lpstr>
      <vt:lpstr>IOAM Encapsulation Example with SR-MPLS Header</vt:lpstr>
      <vt:lpstr>Next Steps</vt:lpstr>
      <vt:lpstr>PowerPoint Presentation</vt:lpstr>
      <vt:lpstr>PowerPoint Presentation</vt:lpstr>
      <vt:lpstr>IOAM Data After EOS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1542</cp:revision>
  <dcterms:created xsi:type="dcterms:W3CDTF">2010-06-30T04:12:48Z</dcterms:created>
  <dcterms:modified xsi:type="dcterms:W3CDTF">2021-01-15T20:22:17Z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