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test packet in-band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maintaining each test session (session id, source-address) on Session-Reflector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/>
            <a:r>
              <a:rPr lang="en-CA" sz="1600" dirty="0"/>
              <a:t>Optionally, the Session-Reflector sends performance metrics via streaming telemetry using the information from the received test packet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SR path, reply test packet may need to be sent in-band on a specific return SR path</a:t>
            </a:r>
          </a:p>
          <a:p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 (PCE can be used)</a:t>
            </a:r>
          </a:p>
          <a:p>
            <a:r>
              <a:rPr lang="en-US" sz="1600" dirty="0"/>
              <a:t>Avoid signaling and maintaining dynamic state on Session-Reflector the return path for each test session (each session-id, source-address) </a:t>
            </a:r>
          </a:p>
          <a:p>
            <a:pPr lvl="1"/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911</Words>
  <Application>Microsoft Macintosh PowerPoint</Application>
  <PresentationFormat>On-screen Show (16:9)</PresentationFormat>
  <Paragraphs>127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2065</cp:revision>
  <dcterms:created xsi:type="dcterms:W3CDTF">2010-06-30T04:12:48Z</dcterms:created>
  <dcterms:modified xsi:type="dcterms:W3CDTF">2021-02-09T18:19:27Z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