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67" r:id="rId10"/>
    <p:sldId id="1658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Very 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draft-</a:t>
            </a:r>
            <a:r>
              <a:rPr lang="en-US" sz="1200" dirty="0" err="1"/>
              <a:t>gandhi</a:t>
            </a:r>
            <a:r>
              <a:rPr lang="en-US" sz="1200" dirty="0"/>
              <a:t>-</a:t>
            </a:r>
            <a:r>
              <a:rPr lang="en-US" sz="1200" dirty="0" err="1"/>
              <a:t>ippm</a:t>
            </a:r>
            <a:r>
              <a:rPr lang="en-US" sz="1200" dirty="0"/>
              <a:t>-stamp-</a:t>
            </a:r>
            <a:r>
              <a:rPr lang="en-US" sz="1200" dirty="0" err="1"/>
              <a:t>srpm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 /IPv6 Hop-limit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40731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78154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TTL/IPv6 Hop-limit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IPv4 TTL is set to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1" y="2600597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1272</Words>
  <Application>Microsoft Macintosh PowerPoint</Application>
  <PresentationFormat>On-screen Show (16:9)</PresentationFormat>
  <Paragraphs>223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1833</cp:revision>
  <dcterms:created xsi:type="dcterms:W3CDTF">2010-06-30T04:12:48Z</dcterms:created>
  <dcterms:modified xsi:type="dcterms:W3CDTF">2021-02-09T18:20:13Z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