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3056" r:id="rId5"/>
    <p:sldId id="321" r:id="rId6"/>
    <p:sldId id="3058" r:id="rId7"/>
    <p:sldId id="3057" r:id="rId8"/>
    <p:sldId id="1670" r:id="rId9"/>
    <p:sldId id="1671" r:id="rId10"/>
    <p:sldId id="1649" r:id="rId11"/>
    <p:sldId id="3061" r:id="rId12"/>
    <p:sldId id="3054" r:id="rId13"/>
    <p:sldId id="3059" r:id="rId14"/>
    <p:sldId id="3060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90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Packets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54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11502"/>
            <a:ext cx="91440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Link/P2P L2 Circuits -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RFC 8957 - Synonymous Flow Label Framework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 updating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65254"/>
              </p:ext>
            </p:extLst>
          </p:nvPr>
        </p:nvGraphicFramePr>
        <p:xfrm>
          <a:off x="304800" y="696278"/>
          <a:ext cx="8534401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21186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508014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655086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850115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/>
                        <a:t>Define New Direct Measurement TLV?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1567</Words>
  <Application>Microsoft Macintosh PowerPoint</Application>
  <PresentationFormat>On-screen Show (16:9)</PresentationFormat>
  <Paragraphs>293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Alternate Marking Method for Packet Loss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STAMP Test Packets with Direct Measurement TLV</vt:lpstr>
      <vt:lpstr>PowerPoint Presentation</vt:lpstr>
      <vt:lpstr>PowerPoint Presentation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2131</cp:revision>
  <dcterms:created xsi:type="dcterms:W3CDTF">2010-06-30T04:12:48Z</dcterms:created>
  <dcterms:modified xsi:type="dcterms:W3CDTF">2021-02-22T22:11:36Z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