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3"/>
    <p:restoredTop sz="93083" autoAdjust="0"/>
  </p:normalViewPr>
  <p:slideViewPr>
    <p:cSldViewPr>
      <p:cViewPr varScale="1">
        <p:scale>
          <a:sx n="137" d="100"/>
          <a:sy n="137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800" dirty="0"/>
              <a:t>User-configured destination UDP </a:t>
            </a:r>
            <a:r>
              <a:rPr lang="en-US" sz="1800" b="1" dirty="0"/>
              <a:t>port1</a:t>
            </a:r>
            <a:r>
              <a:rPr lang="en-US" sz="1800" dirty="0"/>
              <a:t> is used for DM probe messages and </a:t>
            </a:r>
            <a:r>
              <a:rPr lang="en-US" sz="1800" b="1" dirty="0"/>
              <a:t>port2</a:t>
            </a:r>
            <a:r>
              <a:rPr lang="en-US" sz="1800" dirty="0"/>
              <a:t> is used for LM probe messages (unauthenticated mode).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572719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Figure 7 or 8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(Optional)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108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Madrid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MUST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2346</Words>
  <Application>Microsoft Macintosh PowerPoint</Application>
  <PresentationFormat>On-screen Show (16:9)</PresentationFormat>
  <Paragraphs>421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1623</cp:revision>
  <dcterms:created xsi:type="dcterms:W3CDTF">2010-06-30T04:12:48Z</dcterms:created>
  <dcterms:modified xsi:type="dcterms:W3CDTF">2020-06-04T15:43:31Z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