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800" dirty="0"/>
              <a:t>User-configured destination UDP </a:t>
            </a:r>
            <a:r>
              <a:rPr lang="en-US" sz="1800" b="1" dirty="0"/>
              <a:t>port1</a:t>
            </a:r>
            <a:r>
              <a:rPr lang="en-US" sz="1800" dirty="0"/>
              <a:t> is used for DM probe messages and </a:t>
            </a:r>
            <a:r>
              <a:rPr lang="en-US" sz="1800" b="1" dirty="0"/>
              <a:t>port2</a:t>
            </a:r>
            <a:r>
              <a:rPr lang="en-US" sz="18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3962400" cy="202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10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TWAMP Light 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7022</TotalTime>
  <Words>1597</Words>
  <Application>Microsoft Macintosh PowerPoint</Application>
  <PresentationFormat>On-screen Show (16:9)</PresentationFormat>
  <Paragraphs>297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1604</cp:revision>
  <dcterms:created xsi:type="dcterms:W3CDTF">2010-06-30T04:12:48Z</dcterms:created>
  <dcterms:modified xsi:type="dcterms:W3CDTF">2020-06-04T15:38:19Z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