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and Direct-Mode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95761"/>
            <a:ext cx="85725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packets,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Figure: Session-Sender Test Packet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4630554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4478154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direct-mode LM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packet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Figure: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Reply test packet |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Reply test packet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1272</Words>
  <Application>Microsoft Macintosh PowerPoint</Application>
  <PresentationFormat>On-screen Show (16:9)</PresentationFormat>
  <Paragraphs>212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1730</cp:revision>
  <dcterms:created xsi:type="dcterms:W3CDTF">2010-06-30T04:12:48Z</dcterms:created>
  <dcterms:modified xsi:type="dcterms:W3CDTF">2021-01-13T23:28:57Z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